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2" r:id="rId3"/>
    <p:sldId id="269" r:id="rId4"/>
    <p:sldId id="268" r:id="rId5"/>
    <p:sldId id="270" r:id="rId6"/>
    <p:sldId id="271" r:id="rId7"/>
    <p:sldId id="272" r:id="rId8"/>
    <p:sldId id="278" r:id="rId9"/>
    <p:sldId id="273" r:id="rId10"/>
    <p:sldId id="274" r:id="rId11"/>
    <p:sldId id="275" r:id="rId12"/>
    <p:sldId id="276" r:id="rId13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9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763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as Dainys" userId="10f9c6b6-e543-4b9d-8e24-43921fc01cfa" providerId="ADAL" clId="{AB27B274-15AE-499E-AC01-B6A9A1BACA32}"/>
    <pc:docChg chg="modSld">
      <pc:chgData name="Justas Dainys" userId="10f9c6b6-e543-4b9d-8e24-43921fc01cfa" providerId="ADAL" clId="{AB27B274-15AE-499E-AC01-B6A9A1BACA32}" dt="2023-08-31T08:07:55.676" v="7" actId="1076"/>
      <pc:docMkLst>
        <pc:docMk/>
      </pc:docMkLst>
      <pc:sldChg chg="modSp mod">
        <pc:chgData name="Justas Dainys" userId="10f9c6b6-e543-4b9d-8e24-43921fc01cfa" providerId="ADAL" clId="{AB27B274-15AE-499E-AC01-B6A9A1BACA32}" dt="2023-08-31T08:07:55.676" v="7" actId="1076"/>
        <pc:sldMkLst>
          <pc:docMk/>
          <pc:sldMk cId="3265696039" sldId="276"/>
        </pc:sldMkLst>
        <pc:spChg chg="mod">
          <ac:chgData name="Justas Dainys" userId="10f9c6b6-e543-4b9d-8e24-43921fc01cfa" providerId="ADAL" clId="{AB27B274-15AE-499E-AC01-B6A9A1BACA32}" dt="2023-08-31T08:07:55.676" v="7" actId="1076"/>
          <ac:spMkLst>
            <pc:docMk/>
            <pc:sldMk cId="3265696039" sldId="276"/>
            <ac:spMk id="3" creationId="{5179D165-C6E6-7CC3-F16A-976B4FE7FA4D}"/>
          </ac:spMkLst>
        </pc:spChg>
      </pc:sldChg>
    </pc:docChg>
  </pc:docChgLst>
  <pc:docChgLst>
    <pc:chgData name="Justas Dainys" userId="10f9c6b6-e543-4b9d-8e24-43921fc01cfa" providerId="ADAL" clId="{20F9B441-A93D-4E5F-A9F3-7835D6A39410}"/>
    <pc:docChg chg="undo custSel addSld delSld modSld sldOrd">
      <pc:chgData name="Justas Dainys" userId="10f9c6b6-e543-4b9d-8e24-43921fc01cfa" providerId="ADAL" clId="{20F9B441-A93D-4E5F-A9F3-7835D6A39410}" dt="2023-08-29T11:07:28.264" v="2552"/>
      <pc:docMkLst>
        <pc:docMk/>
      </pc:docMkLst>
      <pc:sldChg chg="del setBg">
        <pc:chgData name="Justas Dainys" userId="10f9c6b6-e543-4b9d-8e24-43921fc01cfa" providerId="ADAL" clId="{20F9B441-A93D-4E5F-A9F3-7835D6A39410}" dt="2023-08-07T14:56:58.626" v="1610" actId="2696"/>
        <pc:sldMkLst>
          <pc:docMk/>
          <pc:sldMk cId="2892460891" sldId="257"/>
        </pc:sldMkLst>
      </pc:sldChg>
      <pc:sldChg chg="modSp mod">
        <pc:chgData name="Justas Dainys" userId="10f9c6b6-e543-4b9d-8e24-43921fc01cfa" providerId="ADAL" clId="{20F9B441-A93D-4E5F-A9F3-7835D6A39410}" dt="2023-08-08T06:45:35.957" v="1737" actId="20577"/>
        <pc:sldMkLst>
          <pc:docMk/>
          <pc:sldMk cId="141335971" sldId="258"/>
        </pc:sldMkLst>
        <pc:spChg chg="mod">
          <ac:chgData name="Justas Dainys" userId="10f9c6b6-e543-4b9d-8e24-43921fc01cfa" providerId="ADAL" clId="{20F9B441-A93D-4E5F-A9F3-7835D6A39410}" dt="2023-08-08T06:45:35.957" v="1737" actId="20577"/>
          <ac:spMkLst>
            <pc:docMk/>
            <pc:sldMk cId="141335971" sldId="258"/>
            <ac:spMk id="2" creationId="{00000000-0000-0000-0000-000000000000}"/>
          </ac:spMkLst>
        </pc:spChg>
        <pc:spChg chg="mod">
          <ac:chgData name="Justas Dainys" userId="10f9c6b6-e543-4b9d-8e24-43921fc01cfa" providerId="ADAL" clId="{20F9B441-A93D-4E5F-A9F3-7835D6A39410}" dt="2023-08-07T13:51:29.582" v="1066" actId="1076"/>
          <ac:spMkLst>
            <pc:docMk/>
            <pc:sldMk cId="141335971" sldId="258"/>
            <ac:spMk id="3" creationId="{C55C43D4-3081-E550-5ED4-374A08273280}"/>
          </ac:spMkLst>
        </pc:spChg>
      </pc:sldChg>
      <pc:sldChg chg="del">
        <pc:chgData name="Justas Dainys" userId="10f9c6b6-e543-4b9d-8e24-43921fc01cfa" providerId="ADAL" clId="{20F9B441-A93D-4E5F-A9F3-7835D6A39410}" dt="2023-08-07T14:19:12.735" v="1323" actId="47"/>
        <pc:sldMkLst>
          <pc:docMk/>
          <pc:sldMk cId="1435030905" sldId="259"/>
        </pc:sldMkLst>
      </pc:sldChg>
      <pc:sldChg chg="del">
        <pc:chgData name="Justas Dainys" userId="10f9c6b6-e543-4b9d-8e24-43921fc01cfa" providerId="ADAL" clId="{20F9B441-A93D-4E5F-A9F3-7835D6A39410}" dt="2023-08-07T14:18:57.829" v="1320" actId="47"/>
        <pc:sldMkLst>
          <pc:docMk/>
          <pc:sldMk cId="2743411156" sldId="260"/>
        </pc:sldMkLst>
      </pc:sldChg>
      <pc:sldChg chg="del">
        <pc:chgData name="Justas Dainys" userId="10f9c6b6-e543-4b9d-8e24-43921fc01cfa" providerId="ADAL" clId="{20F9B441-A93D-4E5F-A9F3-7835D6A39410}" dt="2023-08-07T14:19:10.489" v="1322" actId="47"/>
        <pc:sldMkLst>
          <pc:docMk/>
          <pc:sldMk cId="3522865333" sldId="261"/>
        </pc:sldMkLst>
      </pc:sldChg>
      <pc:sldChg chg="addSp delSp modSp mod ord modNotesTx">
        <pc:chgData name="Justas Dainys" userId="10f9c6b6-e543-4b9d-8e24-43921fc01cfa" providerId="ADAL" clId="{20F9B441-A93D-4E5F-A9F3-7835D6A39410}" dt="2023-08-28T08:23:59.192" v="2523" actId="20577"/>
        <pc:sldMkLst>
          <pc:docMk/>
          <pc:sldMk cId="3037656437" sldId="262"/>
        </pc:sldMkLst>
        <pc:spChg chg="add mod">
          <ac:chgData name="Justas Dainys" userId="10f9c6b6-e543-4b9d-8e24-43921fc01cfa" providerId="ADAL" clId="{20F9B441-A93D-4E5F-A9F3-7835D6A39410}" dt="2023-08-07T09:08:28.862" v="520" actId="1076"/>
          <ac:spMkLst>
            <pc:docMk/>
            <pc:sldMk cId="3037656437" sldId="262"/>
            <ac:spMk id="2" creationId="{6D4B349F-2D79-B88F-E7FC-4C3ADF972C93}"/>
          </ac:spMkLst>
        </pc:spChg>
        <pc:spChg chg="add mod">
          <ac:chgData name="Justas Dainys" userId="10f9c6b6-e543-4b9d-8e24-43921fc01cfa" providerId="ADAL" clId="{20F9B441-A93D-4E5F-A9F3-7835D6A39410}" dt="2023-08-17T12:57:01.086" v="2307" actId="14100"/>
          <ac:spMkLst>
            <pc:docMk/>
            <pc:sldMk cId="3037656437" sldId="262"/>
            <ac:spMk id="4" creationId="{C75F9CD4-227A-48D5-7C82-CAD960BBB7C4}"/>
          </ac:spMkLst>
        </pc:spChg>
        <pc:spChg chg="mod">
          <ac:chgData name="Justas Dainys" userId="10f9c6b6-e543-4b9d-8e24-43921fc01cfa" providerId="ADAL" clId="{20F9B441-A93D-4E5F-A9F3-7835D6A39410}" dt="2023-08-07T13:52:30.206" v="1077" actId="1076"/>
          <ac:spMkLst>
            <pc:docMk/>
            <pc:sldMk cId="3037656437" sldId="262"/>
            <ac:spMk id="5" creationId="{15E14F7B-E622-EC6D-7444-5EBC802235D3}"/>
          </ac:spMkLst>
        </pc:spChg>
        <pc:spChg chg="add mod">
          <ac:chgData name="Justas Dainys" userId="10f9c6b6-e543-4b9d-8e24-43921fc01cfa" providerId="ADAL" clId="{20F9B441-A93D-4E5F-A9F3-7835D6A39410}" dt="2023-08-28T08:23:59.192" v="2523" actId="20577"/>
          <ac:spMkLst>
            <pc:docMk/>
            <pc:sldMk cId="3037656437" sldId="262"/>
            <ac:spMk id="6" creationId="{2567027A-E21A-E656-C091-2E95BCFF836B}"/>
          </ac:spMkLst>
        </pc:spChg>
        <pc:spChg chg="del mod">
          <ac:chgData name="Justas Dainys" userId="10f9c6b6-e543-4b9d-8e24-43921fc01cfa" providerId="ADAL" clId="{20F9B441-A93D-4E5F-A9F3-7835D6A39410}" dt="2023-08-07T08:40:12.259" v="177" actId="478"/>
          <ac:spMkLst>
            <pc:docMk/>
            <pc:sldMk cId="3037656437" sldId="262"/>
            <ac:spMk id="6" creationId="{6E75D357-0ECF-49B1-86D8-F79D166AD345}"/>
          </ac:spMkLst>
        </pc:spChg>
        <pc:picChg chg="add mod">
          <ac:chgData name="Justas Dainys" userId="10f9c6b6-e543-4b9d-8e24-43921fc01cfa" providerId="ADAL" clId="{20F9B441-A93D-4E5F-A9F3-7835D6A39410}" dt="2023-08-07T08:53:32.690" v="449" actId="1076"/>
          <ac:picMkLst>
            <pc:docMk/>
            <pc:sldMk cId="3037656437" sldId="262"/>
            <ac:picMk id="3" creationId="{03EF2602-A681-F245-A0AA-06C07CB587E9}"/>
          </ac:picMkLst>
        </pc:picChg>
        <pc:picChg chg="del">
          <ac:chgData name="Justas Dainys" userId="10f9c6b6-e543-4b9d-8e24-43921fc01cfa" providerId="ADAL" clId="{20F9B441-A93D-4E5F-A9F3-7835D6A39410}" dt="2023-08-07T08:28:52.691" v="0" actId="478"/>
          <ac:picMkLst>
            <pc:docMk/>
            <pc:sldMk cId="3037656437" sldId="262"/>
            <ac:picMk id="8" creationId="{E6D94902-0D99-4337-A933-EBFDBE832091}"/>
          </ac:picMkLst>
        </pc:picChg>
      </pc:sldChg>
      <pc:sldChg chg="delSp modSp del mod modNotesTx">
        <pc:chgData name="Justas Dainys" userId="10f9c6b6-e543-4b9d-8e24-43921fc01cfa" providerId="ADAL" clId="{20F9B441-A93D-4E5F-A9F3-7835D6A39410}" dt="2023-08-08T07:11:39.813" v="1807" actId="2696"/>
        <pc:sldMkLst>
          <pc:docMk/>
          <pc:sldMk cId="3395113298" sldId="263"/>
        </pc:sldMkLst>
        <pc:spChg chg="mod">
          <ac:chgData name="Justas Dainys" userId="10f9c6b6-e543-4b9d-8e24-43921fc01cfa" providerId="ADAL" clId="{20F9B441-A93D-4E5F-A9F3-7835D6A39410}" dt="2023-08-07T14:18:49.790" v="1318" actId="20577"/>
          <ac:spMkLst>
            <pc:docMk/>
            <pc:sldMk cId="3395113298" sldId="263"/>
            <ac:spMk id="9" creationId="{326655B1-2A51-4B67-9F93-5FDFCDEC54D6}"/>
          </ac:spMkLst>
        </pc:spChg>
        <pc:picChg chg="del">
          <ac:chgData name="Justas Dainys" userId="10f9c6b6-e543-4b9d-8e24-43921fc01cfa" providerId="ADAL" clId="{20F9B441-A93D-4E5F-A9F3-7835D6A39410}" dt="2023-08-07T14:18:41.451" v="1290" actId="478"/>
          <ac:picMkLst>
            <pc:docMk/>
            <pc:sldMk cId="3395113298" sldId="263"/>
            <ac:picMk id="2" creationId="{47F56821-BCD2-43F7-BC91-60B078464559}"/>
          </ac:picMkLst>
        </pc:picChg>
      </pc:sldChg>
      <pc:sldChg chg="del">
        <pc:chgData name="Justas Dainys" userId="10f9c6b6-e543-4b9d-8e24-43921fc01cfa" providerId="ADAL" clId="{20F9B441-A93D-4E5F-A9F3-7835D6A39410}" dt="2023-08-07T14:19:02.983" v="1321" actId="47"/>
        <pc:sldMkLst>
          <pc:docMk/>
          <pc:sldMk cId="699085956" sldId="264"/>
        </pc:sldMkLst>
      </pc:sldChg>
      <pc:sldChg chg="addSp delSp modSp del mod">
        <pc:chgData name="Justas Dainys" userId="10f9c6b6-e543-4b9d-8e24-43921fc01cfa" providerId="ADAL" clId="{20F9B441-A93D-4E5F-A9F3-7835D6A39410}" dt="2023-08-07T09:14:45.079" v="747" actId="47"/>
        <pc:sldMkLst>
          <pc:docMk/>
          <pc:sldMk cId="942182101" sldId="265"/>
        </pc:sldMkLst>
        <pc:spChg chg="add del mod">
          <ac:chgData name="Justas Dainys" userId="10f9c6b6-e543-4b9d-8e24-43921fc01cfa" providerId="ADAL" clId="{20F9B441-A93D-4E5F-A9F3-7835D6A39410}" dt="2023-08-07T08:29:03.412" v="3" actId="478"/>
          <ac:spMkLst>
            <pc:docMk/>
            <pc:sldMk cId="942182101" sldId="265"/>
            <ac:spMk id="5" creationId="{4DC0817E-6676-5318-A2DB-1AD09B036B38}"/>
          </ac:spMkLst>
        </pc:spChg>
        <pc:spChg chg="del">
          <ac:chgData name="Justas Dainys" userId="10f9c6b6-e543-4b9d-8e24-43921fc01cfa" providerId="ADAL" clId="{20F9B441-A93D-4E5F-A9F3-7835D6A39410}" dt="2023-08-07T08:29:01.269" v="2" actId="478"/>
          <ac:spMkLst>
            <pc:docMk/>
            <pc:sldMk cId="942182101" sldId="265"/>
            <ac:spMk id="9" creationId="{D7541ABA-5688-4407-84BD-BEC0BB1D2A30}"/>
          </ac:spMkLst>
        </pc:spChg>
        <pc:picChg chg="del">
          <ac:chgData name="Justas Dainys" userId="10f9c6b6-e543-4b9d-8e24-43921fc01cfa" providerId="ADAL" clId="{20F9B441-A93D-4E5F-A9F3-7835D6A39410}" dt="2023-08-07T08:28:58.851" v="1" actId="478"/>
          <ac:picMkLst>
            <pc:docMk/>
            <pc:sldMk cId="942182101" sldId="265"/>
            <ac:picMk id="4" creationId="{4D88E251-04BB-4A81-AFE2-B23ED91557A4}"/>
          </ac:picMkLst>
        </pc:picChg>
      </pc:sldChg>
      <pc:sldChg chg="del setBg">
        <pc:chgData name="Justas Dainys" userId="10f9c6b6-e543-4b9d-8e24-43921fc01cfa" providerId="ADAL" clId="{20F9B441-A93D-4E5F-A9F3-7835D6A39410}" dt="2023-08-07T14:18:54.026" v="1319" actId="47"/>
        <pc:sldMkLst>
          <pc:docMk/>
          <pc:sldMk cId="3348069439" sldId="266"/>
        </pc:sldMkLst>
      </pc:sldChg>
      <pc:sldChg chg="addSp delSp modSp add del mod">
        <pc:chgData name="Justas Dainys" userId="10f9c6b6-e543-4b9d-8e24-43921fc01cfa" providerId="ADAL" clId="{20F9B441-A93D-4E5F-A9F3-7835D6A39410}" dt="2023-08-07T08:48:26.938" v="423" actId="47"/>
        <pc:sldMkLst>
          <pc:docMk/>
          <pc:sldMk cId="1376378718" sldId="267"/>
        </pc:sldMkLst>
        <pc:spChg chg="mod">
          <ac:chgData name="Justas Dainys" userId="10f9c6b6-e543-4b9d-8e24-43921fc01cfa" providerId="ADAL" clId="{20F9B441-A93D-4E5F-A9F3-7835D6A39410}" dt="2023-08-07T08:40:46.557" v="216" actId="14100"/>
          <ac:spMkLst>
            <pc:docMk/>
            <pc:sldMk cId="1376378718" sldId="267"/>
            <ac:spMk id="2" creationId="{4CDA7DDF-B59A-46DF-AABB-905F65929FD0}"/>
          </ac:spMkLst>
        </pc:spChg>
        <pc:spChg chg="add del mod">
          <ac:chgData name="Justas Dainys" userId="10f9c6b6-e543-4b9d-8e24-43921fc01cfa" providerId="ADAL" clId="{20F9B441-A93D-4E5F-A9F3-7835D6A39410}" dt="2023-08-07T08:48:16.978" v="420" actId="21"/>
          <ac:spMkLst>
            <pc:docMk/>
            <pc:sldMk cId="1376378718" sldId="267"/>
            <ac:spMk id="3" creationId="{01637338-E24F-7C54-ECED-BC58053E4BD1}"/>
          </ac:spMkLst>
        </pc:spChg>
      </pc:sldChg>
      <pc:sldChg chg="addSp delSp modSp add mod ord modClrScheme chgLayout">
        <pc:chgData name="Justas Dainys" userId="10f9c6b6-e543-4b9d-8e24-43921fc01cfa" providerId="ADAL" clId="{20F9B441-A93D-4E5F-A9F3-7835D6A39410}" dt="2023-08-28T06:45:27.137" v="2339" actId="20577"/>
        <pc:sldMkLst>
          <pc:docMk/>
          <pc:sldMk cId="2018044654" sldId="268"/>
        </pc:sldMkLst>
        <pc:spChg chg="add mod">
          <ac:chgData name="Justas Dainys" userId="10f9c6b6-e543-4b9d-8e24-43921fc01cfa" providerId="ADAL" clId="{20F9B441-A93D-4E5F-A9F3-7835D6A39410}" dt="2023-08-28T06:45:27.137" v="2339" actId="20577"/>
          <ac:spMkLst>
            <pc:docMk/>
            <pc:sldMk cId="2018044654" sldId="268"/>
            <ac:spMk id="2" creationId="{670C4DF3-032D-3EAB-6AE8-7C9B62BEDEE5}"/>
          </ac:spMkLst>
        </pc:spChg>
        <pc:spChg chg="add mod">
          <ac:chgData name="Justas Dainys" userId="10f9c6b6-e543-4b9d-8e24-43921fc01cfa" providerId="ADAL" clId="{20F9B441-A93D-4E5F-A9F3-7835D6A39410}" dt="2023-08-17T12:57:58.380" v="2319" actId="20577"/>
          <ac:spMkLst>
            <pc:docMk/>
            <pc:sldMk cId="2018044654" sldId="268"/>
            <ac:spMk id="3" creationId="{70FB7429-D6EA-B4EE-5FCD-BA680F99AB6C}"/>
          </ac:spMkLst>
        </pc:spChg>
        <pc:spChg chg="mod">
          <ac:chgData name="Justas Dainys" userId="10f9c6b6-e543-4b9d-8e24-43921fc01cfa" providerId="ADAL" clId="{20F9B441-A93D-4E5F-A9F3-7835D6A39410}" dt="2023-08-07T13:53:32.120" v="1082" actId="1076"/>
          <ac:spMkLst>
            <pc:docMk/>
            <pc:sldMk cId="2018044654" sldId="268"/>
            <ac:spMk id="4" creationId="{658A7A09-488F-1BED-CE7A-7C03950F9F6B}"/>
          </ac:spMkLst>
        </pc:spChg>
        <pc:spChg chg="del mod">
          <ac:chgData name="Justas Dainys" userId="10f9c6b6-e543-4b9d-8e24-43921fc01cfa" providerId="ADAL" clId="{20F9B441-A93D-4E5F-A9F3-7835D6A39410}" dt="2023-08-07T09:06:14.436" v="517" actId="478"/>
          <ac:spMkLst>
            <pc:docMk/>
            <pc:sldMk cId="2018044654" sldId="268"/>
            <ac:spMk id="4" creationId="{A36BB209-1617-4283-87DE-2E03798D590E}"/>
          </ac:spMkLst>
        </pc:spChg>
        <pc:spChg chg="add mod">
          <ac:chgData name="Justas Dainys" userId="10f9c6b6-e543-4b9d-8e24-43921fc01cfa" providerId="ADAL" clId="{20F9B441-A93D-4E5F-A9F3-7835D6A39410}" dt="2023-08-17T12:08:32.282" v="2253" actId="207"/>
          <ac:spMkLst>
            <pc:docMk/>
            <pc:sldMk cId="2018044654" sldId="268"/>
            <ac:spMk id="5" creationId="{32ADC63A-095D-4133-4DB4-73F7A0541127}"/>
          </ac:spMkLst>
        </pc:spChg>
        <pc:picChg chg="del">
          <ac:chgData name="Justas Dainys" userId="10f9c6b6-e543-4b9d-8e24-43921fc01cfa" providerId="ADAL" clId="{20F9B441-A93D-4E5F-A9F3-7835D6A39410}" dt="2023-08-07T09:06:05.689" v="515" actId="478"/>
          <ac:picMkLst>
            <pc:docMk/>
            <pc:sldMk cId="2018044654" sldId="268"/>
            <ac:picMk id="5" creationId="{D39BDDB1-3E5C-433E-869F-DD8AA8ADE366}"/>
          </ac:picMkLst>
        </pc:picChg>
        <pc:picChg chg="add mod ord">
          <ac:chgData name="Justas Dainys" userId="10f9c6b6-e543-4b9d-8e24-43921fc01cfa" providerId="ADAL" clId="{20F9B441-A93D-4E5F-A9F3-7835D6A39410}" dt="2023-08-17T12:58:05.157" v="2320" actId="14100"/>
          <ac:picMkLst>
            <pc:docMk/>
            <pc:sldMk cId="2018044654" sldId="268"/>
            <ac:picMk id="6" creationId="{B886839A-D41E-EA62-6DCE-C5943EE9322A}"/>
          </ac:picMkLst>
        </pc:picChg>
      </pc:sldChg>
      <pc:sldChg chg="addSp delSp modSp add mod modClrScheme chgLayout modNotesTx">
        <pc:chgData name="Justas Dainys" userId="10f9c6b6-e543-4b9d-8e24-43921fc01cfa" providerId="ADAL" clId="{20F9B441-A93D-4E5F-A9F3-7835D6A39410}" dt="2023-08-28T07:42:06.338" v="2442" actId="14100"/>
        <pc:sldMkLst>
          <pc:docMk/>
          <pc:sldMk cId="797951397" sldId="269"/>
        </pc:sldMkLst>
        <pc:spChg chg="add mod">
          <ac:chgData name="Justas Dainys" userId="10f9c6b6-e543-4b9d-8e24-43921fc01cfa" providerId="ADAL" clId="{20F9B441-A93D-4E5F-A9F3-7835D6A39410}" dt="2023-08-07T09:08:32.227" v="521" actId="1076"/>
          <ac:spMkLst>
            <pc:docMk/>
            <pc:sldMk cId="797951397" sldId="269"/>
            <ac:spMk id="2" creationId="{ACD042EC-E697-351C-1D8A-2B3FAF36A40D}"/>
          </ac:spMkLst>
        </pc:spChg>
        <pc:spChg chg="mod">
          <ac:chgData name="Justas Dainys" userId="10f9c6b6-e543-4b9d-8e24-43921fc01cfa" providerId="ADAL" clId="{20F9B441-A93D-4E5F-A9F3-7835D6A39410}" dt="2023-08-07T13:52:05.752" v="1075" actId="1076"/>
          <ac:spMkLst>
            <pc:docMk/>
            <pc:sldMk cId="797951397" sldId="269"/>
            <ac:spMk id="3" creationId="{367BACDE-4837-30A1-4599-3B456A619DD4}"/>
          </ac:spMkLst>
        </pc:spChg>
        <pc:spChg chg="del">
          <ac:chgData name="Justas Dainys" userId="10f9c6b6-e543-4b9d-8e24-43921fc01cfa" providerId="ADAL" clId="{20F9B441-A93D-4E5F-A9F3-7835D6A39410}" dt="2023-08-07T08:47:08.882" v="382" actId="478"/>
          <ac:spMkLst>
            <pc:docMk/>
            <pc:sldMk cId="797951397" sldId="269"/>
            <ac:spMk id="3" creationId="{FD34A8EB-DEFA-4F5D-AAB3-20900E546B1B}"/>
          </ac:spMkLst>
        </pc:spChg>
        <pc:spChg chg="add mod">
          <ac:chgData name="Justas Dainys" userId="10f9c6b6-e543-4b9d-8e24-43921fc01cfa" providerId="ADAL" clId="{20F9B441-A93D-4E5F-A9F3-7835D6A39410}" dt="2023-08-28T07:42:06.338" v="2442" actId="14100"/>
          <ac:spMkLst>
            <pc:docMk/>
            <pc:sldMk cId="797951397" sldId="269"/>
            <ac:spMk id="4" creationId="{04DE8226-068C-1197-E6EB-2AAE3F14F9AD}"/>
          </ac:spMkLst>
        </pc:spChg>
        <pc:spChg chg="del">
          <ac:chgData name="Justas Dainys" userId="10f9c6b6-e543-4b9d-8e24-43921fc01cfa" providerId="ADAL" clId="{20F9B441-A93D-4E5F-A9F3-7835D6A39410}" dt="2023-08-07T08:47:06.917" v="381" actId="478"/>
          <ac:spMkLst>
            <pc:docMk/>
            <pc:sldMk cId="797951397" sldId="269"/>
            <ac:spMk id="5" creationId="{8B177230-2492-48CA-AED7-00A5BDDC9445}"/>
          </ac:spMkLst>
        </pc:spChg>
        <pc:spChg chg="add del mod">
          <ac:chgData name="Justas Dainys" userId="10f9c6b6-e543-4b9d-8e24-43921fc01cfa" providerId="ADAL" clId="{20F9B441-A93D-4E5F-A9F3-7835D6A39410}" dt="2023-08-07T08:47:46.309" v="385" actId="478"/>
          <ac:spMkLst>
            <pc:docMk/>
            <pc:sldMk cId="797951397" sldId="269"/>
            <ac:spMk id="6" creationId="{523B6AAF-A24F-B349-A1BF-BDB2D7F5F381}"/>
          </ac:spMkLst>
        </pc:spChg>
        <pc:spChg chg="add mod">
          <ac:chgData name="Justas Dainys" userId="10f9c6b6-e543-4b9d-8e24-43921fc01cfa" providerId="ADAL" clId="{20F9B441-A93D-4E5F-A9F3-7835D6A39410}" dt="2023-08-28T07:41:52.516" v="2438" actId="1076"/>
          <ac:spMkLst>
            <pc:docMk/>
            <pc:sldMk cId="797951397" sldId="269"/>
            <ac:spMk id="7" creationId="{84389A2A-A899-E359-3322-4A4993F255F3}"/>
          </ac:spMkLst>
        </pc:spChg>
        <pc:picChg chg="del">
          <ac:chgData name="Justas Dainys" userId="10f9c6b6-e543-4b9d-8e24-43921fc01cfa" providerId="ADAL" clId="{20F9B441-A93D-4E5F-A9F3-7835D6A39410}" dt="2023-08-07T08:47:04.828" v="380" actId="478"/>
          <ac:picMkLst>
            <pc:docMk/>
            <pc:sldMk cId="797951397" sldId="269"/>
            <ac:picMk id="4" creationId="{2D5E92C0-E592-4659-A74A-3FA404A83DE9}"/>
          </ac:picMkLst>
        </pc:picChg>
      </pc:sldChg>
      <pc:sldChg chg="addSp delSp modSp add mod">
        <pc:chgData name="Justas Dainys" userId="10f9c6b6-e543-4b9d-8e24-43921fc01cfa" providerId="ADAL" clId="{20F9B441-A93D-4E5F-A9F3-7835D6A39410}" dt="2023-08-28T06:45:38.152" v="2344" actId="478"/>
        <pc:sldMkLst>
          <pc:docMk/>
          <pc:sldMk cId="1632427018" sldId="270"/>
        </pc:sldMkLst>
        <pc:spChg chg="mod">
          <ac:chgData name="Justas Dainys" userId="10f9c6b6-e543-4b9d-8e24-43921fc01cfa" providerId="ADAL" clId="{20F9B441-A93D-4E5F-A9F3-7835D6A39410}" dt="2023-08-28T06:45:34.410" v="2343" actId="20577"/>
          <ac:spMkLst>
            <pc:docMk/>
            <pc:sldMk cId="1632427018" sldId="270"/>
            <ac:spMk id="2" creationId="{670C4DF3-032D-3EAB-6AE8-7C9B62BEDEE5}"/>
          </ac:spMkLst>
        </pc:spChg>
        <pc:spChg chg="del">
          <ac:chgData name="Justas Dainys" userId="10f9c6b6-e543-4b9d-8e24-43921fc01cfa" providerId="ADAL" clId="{20F9B441-A93D-4E5F-A9F3-7835D6A39410}" dt="2023-08-07T09:11:11.828" v="659" actId="478"/>
          <ac:spMkLst>
            <pc:docMk/>
            <pc:sldMk cId="1632427018" sldId="270"/>
            <ac:spMk id="3" creationId="{70FB7429-D6EA-B4EE-5FCD-BA680F99AB6C}"/>
          </ac:spMkLst>
        </pc:spChg>
        <pc:spChg chg="mod">
          <ac:chgData name="Justas Dainys" userId="10f9c6b6-e543-4b9d-8e24-43921fc01cfa" providerId="ADAL" clId="{20F9B441-A93D-4E5F-A9F3-7835D6A39410}" dt="2023-08-07T13:53:56.192" v="1084" actId="1076"/>
          <ac:spMkLst>
            <pc:docMk/>
            <pc:sldMk cId="1632427018" sldId="270"/>
            <ac:spMk id="3" creationId="{8058B41A-DAF3-97E8-8A3B-4BDB16309CB9}"/>
          </ac:spMkLst>
        </pc:spChg>
        <pc:spChg chg="add del mod">
          <ac:chgData name="Justas Dainys" userId="10f9c6b6-e543-4b9d-8e24-43921fc01cfa" providerId="ADAL" clId="{20F9B441-A93D-4E5F-A9F3-7835D6A39410}" dt="2023-08-28T06:45:38.152" v="2344" actId="478"/>
          <ac:spMkLst>
            <pc:docMk/>
            <pc:sldMk cId="1632427018" sldId="270"/>
            <ac:spMk id="4" creationId="{E5C1EC22-6ED9-7418-5807-38F3803310E2}"/>
          </ac:spMkLst>
        </pc:spChg>
        <pc:picChg chg="del">
          <ac:chgData name="Justas Dainys" userId="10f9c6b6-e543-4b9d-8e24-43921fc01cfa" providerId="ADAL" clId="{20F9B441-A93D-4E5F-A9F3-7835D6A39410}" dt="2023-08-07T09:11:12.743" v="660" actId="478"/>
          <ac:picMkLst>
            <pc:docMk/>
            <pc:sldMk cId="1632427018" sldId="270"/>
            <ac:picMk id="6" creationId="{B886839A-D41E-EA62-6DCE-C5943EE9322A}"/>
          </ac:picMkLst>
        </pc:picChg>
      </pc:sldChg>
      <pc:sldChg chg="addSp delSp modSp add mod ord">
        <pc:chgData name="Justas Dainys" userId="10f9c6b6-e543-4b9d-8e24-43921fc01cfa" providerId="ADAL" clId="{20F9B441-A93D-4E5F-A9F3-7835D6A39410}" dt="2023-08-28T06:45:46.354" v="2348" actId="20577"/>
        <pc:sldMkLst>
          <pc:docMk/>
          <pc:sldMk cId="3073924394" sldId="271"/>
        </pc:sldMkLst>
        <pc:spChg chg="mod">
          <ac:chgData name="Justas Dainys" userId="10f9c6b6-e543-4b9d-8e24-43921fc01cfa" providerId="ADAL" clId="{20F9B441-A93D-4E5F-A9F3-7835D6A39410}" dt="2023-08-28T06:45:46.354" v="2348" actId="20577"/>
          <ac:spMkLst>
            <pc:docMk/>
            <pc:sldMk cId="3073924394" sldId="271"/>
            <ac:spMk id="2" creationId="{ACD042EC-E697-351C-1D8A-2B3FAF36A40D}"/>
          </ac:spMkLst>
        </pc:spChg>
        <pc:spChg chg="mod">
          <ac:chgData name="Justas Dainys" userId="10f9c6b6-e543-4b9d-8e24-43921fc01cfa" providerId="ADAL" clId="{20F9B441-A93D-4E5F-A9F3-7835D6A39410}" dt="2023-08-07T13:54:07.196" v="1087" actId="1076"/>
          <ac:spMkLst>
            <pc:docMk/>
            <pc:sldMk cId="3073924394" sldId="271"/>
            <ac:spMk id="5" creationId="{DA0C730F-9A4A-45B3-3F98-D22AABC1F6A3}"/>
          </ac:spMkLst>
        </pc:spChg>
        <pc:spChg chg="add mod">
          <ac:chgData name="Justas Dainys" userId="10f9c6b6-e543-4b9d-8e24-43921fc01cfa" providerId="ADAL" clId="{20F9B441-A93D-4E5F-A9F3-7835D6A39410}" dt="2023-08-17T12:08:00.471" v="2250" actId="207"/>
          <ac:spMkLst>
            <pc:docMk/>
            <pc:sldMk cId="3073924394" sldId="271"/>
            <ac:spMk id="6" creationId="{68D46298-52AA-57F7-CD55-5C6EFD95D6FC}"/>
          </ac:spMkLst>
        </pc:spChg>
        <pc:spChg chg="mod">
          <ac:chgData name="Justas Dainys" userId="10f9c6b6-e543-4b9d-8e24-43921fc01cfa" providerId="ADAL" clId="{20F9B441-A93D-4E5F-A9F3-7835D6A39410}" dt="2023-08-17T12:58:22.329" v="2322" actId="14100"/>
          <ac:spMkLst>
            <pc:docMk/>
            <pc:sldMk cId="3073924394" sldId="271"/>
            <ac:spMk id="7" creationId="{84389A2A-A899-E359-3322-4A4993F255F3}"/>
          </ac:spMkLst>
        </pc:spChg>
        <pc:spChg chg="add mod">
          <ac:chgData name="Justas Dainys" userId="10f9c6b6-e543-4b9d-8e24-43921fc01cfa" providerId="ADAL" clId="{20F9B441-A93D-4E5F-A9F3-7835D6A39410}" dt="2023-08-17T12:08:05.439" v="2251" actId="207"/>
          <ac:spMkLst>
            <pc:docMk/>
            <pc:sldMk cId="3073924394" sldId="271"/>
            <ac:spMk id="8" creationId="{25F450D3-13E4-1124-3CDA-7D521FE14948}"/>
          </ac:spMkLst>
        </pc:spChg>
        <pc:picChg chg="add mod">
          <ac:chgData name="Justas Dainys" userId="10f9c6b6-e543-4b9d-8e24-43921fc01cfa" providerId="ADAL" clId="{20F9B441-A93D-4E5F-A9F3-7835D6A39410}" dt="2023-08-17T12:58:44.357" v="2328" actId="1076"/>
          <ac:picMkLst>
            <pc:docMk/>
            <pc:sldMk cId="3073924394" sldId="271"/>
            <ac:picMk id="3" creationId="{88DF9A04-687B-511C-449D-664605323818}"/>
          </ac:picMkLst>
        </pc:picChg>
        <pc:picChg chg="add mod">
          <ac:chgData name="Justas Dainys" userId="10f9c6b6-e543-4b9d-8e24-43921fc01cfa" providerId="ADAL" clId="{20F9B441-A93D-4E5F-A9F3-7835D6A39410}" dt="2023-08-17T12:58:34.158" v="2325" actId="1076"/>
          <ac:picMkLst>
            <pc:docMk/>
            <pc:sldMk cId="3073924394" sldId="271"/>
            <ac:picMk id="4" creationId="{3EF802FA-578C-5249-AB1E-030AFA13FE78}"/>
          </ac:picMkLst>
        </pc:picChg>
        <pc:picChg chg="add del mod">
          <ac:chgData name="Justas Dainys" userId="10f9c6b6-e543-4b9d-8e24-43921fc01cfa" providerId="ADAL" clId="{20F9B441-A93D-4E5F-A9F3-7835D6A39410}" dt="2023-08-07T09:14:15.641" v="742"/>
          <ac:picMkLst>
            <pc:docMk/>
            <pc:sldMk cId="3073924394" sldId="271"/>
            <ac:picMk id="5" creationId="{BC233518-373E-BB61-2A85-A8865DCD9231}"/>
          </ac:picMkLst>
        </pc:picChg>
      </pc:sldChg>
      <pc:sldChg chg="addSp delSp modSp add mod">
        <pc:chgData name="Justas Dainys" userId="10f9c6b6-e543-4b9d-8e24-43921fc01cfa" providerId="ADAL" clId="{20F9B441-A93D-4E5F-A9F3-7835D6A39410}" dt="2023-08-29T11:07:28.264" v="2552"/>
        <pc:sldMkLst>
          <pc:docMk/>
          <pc:sldMk cId="3584146784" sldId="272"/>
        </pc:sldMkLst>
        <pc:spChg chg="mod">
          <ac:chgData name="Justas Dainys" userId="10f9c6b6-e543-4b9d-8e24-43921fc01cfa" providerId="ADAL" clId="{20F9B441-A93D-4E5F-A9F3-7835D6A39410}" dt="2023-08-28T06:45:52.056" v="2352" actId="20577"/>
          <ac:spMkLst>
            <pc:docMk/>
            <pc:sldMk cId="3584146784" sldId="272"/>
            <ac:spMk id="2" creationId="{ACD042EC-E697-351C-1D8A-2B3FAF36A40D}"/>
          </ac:spMkLst>
        </pc:spChg>
        <pc:spChg chg="mod">
          <ac:chgData name="Justas Dainys" userId="10f9c6b6-e543-4b9d-8e24-43921fc01cfa" providerId="ADAL" clId="{20F9B441-A93D-4E5F-A9F3-7835D6A39410}" dt="2023-08-07T13:54:17.443" v="1089" actId="1076"/>
          <ac:spMkLst>
            <pc:docMk/>
            <pc:sldMk cId="3584146784" sldId="272"/>
            <ac:spMk id="3" creationId="{839844F0-48E0-59DE-A5A7-0813EBC8397C}"/>
          </ac:spMkLst>
        </pc:spChg>
        <pc:spChg chg="add del mod">
          <ac:chgData name="Justas Dainys" userId="10f9c6b6-e543-4b9d-8e24-43921fc01cfa" providerId="ADAL" clId="{20F9B441-A93D-4E5F-A9F3-7835D6A39410}" dt="2023-08-28T06:46:02.931" v="2362" actId="478"/>
          <ac:spMkLst>
            <pc:docMk/>
            <pc:sldMk cId="3584146784" sldId="272"/>
            <ac:spMk id="4" creationId="{84A14A2E-83A3-C4C5-7F54-2D00592D70CD}"/>
          </ac:spMkLst>
        </pc:spChg>
        <pc:spChg chg="add mod">
          <ac:chgData name="Justas Dainys" userId="10f9c6b6-e543-4b9d-8e24-43921fc01cfa" providerId="ADAL" clId="{20F9B441-A93D-4E5F-A9F3-7835D6A39410}" dt="2023-08-29T11:07:28.264" v="2552"/>
          <ac:spMkLst>
            <pc:docMk/>
            <pc:sldMk cId="3584146784" sldId="272"/>
            <ac:spMk id="4" creationId="{D5865424-97FA-5BCD-2F09-070E03B5605C}"/>
          </ac:spMkLst>
        </pc:spChg>
        <pc:spChg chg="del">
          <ac:chgData name="Justas Dainys" userId="10f9c6b6-e543-4b9d-8e24-43921fc01cfa" providerId="ADAL" clId="{20F9B441-A93D-4E5F-A9F3-7835D6A39410}" dt="2023-08-07T09:14:23.535" v="744" actId="478"/>
          <ac:spMkLst>
            <pc:docMk/>
            <pc:sldMk cId="3584146784" sldId="272"/>
            <ac:spMk id="7" creationId="{84389A2A-A899-E359-3322-4A4993F255F3}"/>
          </ac:spMkLst>
        </pc:spChg>
        <pc:picChg chg="del">
          <ac:chgData name="Justas Dainys" userId="10f9c6b6-e543-4b9d-8e24-43921fc01cfa" providerId="ADAL" clId="{20F9B441-A93D-4E5F-A9F3-7835D6A39410}" dt="2023-08-07T09:14:24.479" v="745" actId="478"/>
          <ac:picMkLst>
            <pc:docMk/>
            <pc:sldMk cId="3584146784" sldId="272"/>
            <ac:picMk id="3" creationId="{88DF9A04-687B-511C-449D-664605323818}"/>
          </ac:picMkLst>
        </pc:picChg>
        <pc:picChg chg="del">
          <ac:chgData name="Justas Dainys" userId="10f9c6b6-e543-4b9d-8e24-43921fc01cfa" providerId="ADAL" clId="{20F9B441-A93D-4E5F-A9F3-7835D6A39410}" dt="2023-08-07T09:14:25.675" v="746" actId="478"/>
          <ac:picMkLst>
            <pc:docMk/>
            <pc:sldMk cId="3584146784" sldId="272"/>
            <ac:picMk id="4" creationId="{3EF802FA-578C-5249-AB1E-030AFA13FE78}"/>
          </ac:picMkLst>
        </pc:picChg>
      </pc:sldChg>
      <pc:sldChg chg="addSp delSp modSp add mod ord setBg">
        <pc:chgData name="Justas Dainys" userId="10f9c6b6-e543-4b9d-8e24-43921fc01cfa" providerId="ADAL" clId="{20F9B441-A93D-4E5F-A9F3-7835D6A39410}" dt="2023-08-17T12:07:39.506" v="2248" actId="207"/>
        <pc:sldMkLst>
          <pc:docMk/>
          <pc:sldMk cId="2721601162" sldId="273"/>
        </pc:sldMkLst>
        <pc:spChg chg="mod">
          <ac:chgData name="Justas Dainys" userId="10f9c6b6-e543-4b9d-8e24-43921fc01cfa" providerId="ADAL" clId="{20F9B441-A93D-4E5F-A9F3-7835D6A39410}" dt="2023-08-07T09:17:43.532" v="798" actId="20577"/>
          <ac:spMkLst>
            <pc:docMk/>
            <pc:sldMk cId="2721601162" sldId="273"/>
            <ac:spMk id="2" creationId="{6D4B349F-2D79-B88F-E7FC-4C3ADF972C93}"/>
          </ac:spMkLst>
        </pc:spChg>
        <pc:spChg chg="mod">
          <ac:chgData name="Justas Dainys" userId="10f9c6b6-e543-4b9d-8e24-43921fc01cfa" providerId="ADAL" clId="{20F9B441-A93D-4E5F-A9F3-7835D6A39410}" dt="2023-08-07T13:54:29.812" v="1092" actId="1076"/>
          <ac:spMkLst>
            <pc:docMk/>
            <pc:sldMk cId="2721601162" sldId="273"/>
            <ac:spMk id="3" creationId="{8A86F71B-C944-11CD-601D-73825357FAEC}"/>
          </ac:spMkLst>
        </pc:spChg>
        <pc:spChg chg="add mod">
          <ac:chgData name="Justas Dainys" userId="10f9c6b6-e543-4b9d-8e24-43921fc01cfa" providerId="ADAL" clId="{20F9B441-A93D-4E5F-A9F3-7835D6A39410}" dt="2023-08-07T14:12:16.216" v="1273" actId="1076"/>
          <ac:spMkLst>
            <pc:docMk/>
            <pc:sldMk cId="2721601162" sldId="273"/>
            <ac:spMk id="4" creationId="{C40446C0-F15E-A21E-F12C-18E1292710AE}"/>
          </ac:spMkLst>
        </pc:spChg>
        <pc:spChg chg="del mod">
          <ac:chgData name="Justas Dainys" userId="10f9c6b6-e543-4b9d-8e24-43921fc01cfa" providerId="ADAL" clId="{20F9B441-A93D-4E5F-A9F3-7835D6A39410}" dt="2023-08-07T09:18:25.759" v="809" actId="478"/>
          <ac:spMkLst>
            <pc:docMk/>
            <pc:sldMk cId="2721601162" sldId="273"/>
            <ac:spMk id="4" creationId="{C75F9CD4-227A-48D5-7C82-CAD960BBB7C4}"/>
          </ac:spMkLst>
        </pc:spChg>
        <pc:spChg chg="add mod">
          <ac:chgData name="Justas Dainys" userId="10f9c6b6-e543-4b9d-8e24-43921fc01cfa" providerId="ADAL" clId="{20F9B441-A93D-4E5F-A9F3-7835D6A39410}" dt="2023-08-17T12:07:39.506" v="2248" actId="207"/>
          <ac:spMkLst>
            <pc:docMk/>
            <pc:sldMk cId="2721601162" sldId="273"/>
            <ac:spMk id="6" creationId="{4BDD07A5-2137-4492-41D0-2D3F860C0CCA}"/>
          </ac:spMkLst>
        </pc:spChg>
        <pc:graphicFrameChg chg="add mod modGraphic">
          <ac:chgData name="Justas Dainys" userId="10f9c6b6-e543-4b9d-8e24-43921fc01cfa" providerId="ADAL" clId="{20F9B441-A93D-4E5F-A9F3-7835D6A39410}" dt="2023-08-07T14:12:11.373" v="1272" actId="1076"/>
          <ac:graphicFrameMkLst>
            <pc:docMk/>
            <pc:sldMk cId="2721601162" sldId="273"/>
            <ac:graphicFrameMk id="5" creationId="{66D3EE2D-E1D4-3DB4-4DAF-90C129BD9C81}"/>
          </ac:graphicFrameMkLst>
        </pc:graphicFrameChg>
        <pc:picChg chg="del">
          <ac:chgData name="Justas Dainys" userId="10f9c6b6-e543-4b9d-8e24-43921fc01cfa" providerId="ADAL" clId="{20F9B441-A93D-4E5F-A9F3-7835D6A39410}" dt="2023-08-07T09:15:28.845" v="751" actId="478"/>
          <ac:picMkLst>
            <pc:docMk/>
            <pc:sldMk cId="2721601162" sldId="273"/>
            <ac:picMk id="3" creationId="{03EF2602-A681-F245-A0AA-06C07CB587E9}"/>
          </ac:picMkLst>
        </pc:picChg>
        <pc:picChg chg="add del mod">
          <ac:chgData name="Justas Dainys" userId="10f9c6b6-e543-4b9d-8e24-43921fc01cfa" providerId="ADAL" clId="{20F9B441-A93D-4E5F-A9F3-7835D6A39410}" dt="2023-08-07T14:17:45.912" v="1285" actId="478"/>
          <ac:picMkLst>
            <pc:docMk/>
            <pc:sldMk cId="2721601162" sldId="273"/>
            <ac:picMk id="1026" creationId="{EC48C603-15A3-D7DB-FA6F-BC362F47AD40}"/>
          </ac:picMkLst>
        </pc:picChg>
        <pc:picChg chg="add mod">
          <ac:chgData name="Justas Dainys" userId="10f9c6b6-e543-4b9d-8e24-43921fc01cfa" providerId="ADAL" clId="{20F9B441-A93D-4E5F-A9F3-7835D6A39410}" dt="2023-08-07T14:17:55.896" v="1289" actId="1076"/>
          <ac:picMkLst>
            <pc:docMk/>
            <pc:sldMk cId="2721601162" sldId="273"/>
            <ac:picMk id="1028" creationId="{E0936A6E-657C-62D9-BB69-B26C4F0BAE64}"/>
          </ac:picMkLst>
        </pc:picChg>
      </pc:sldChg>
      <pc:sldChg chg="addSp modSp add mod ord">
        <pc:chgData name="Justas Dainys" userId="10f9c6b6-e543-4b9d-8e24-43921fc01cfa" providerId="ADAL" clId="{20F9B441-A93D-4E5F-A9F3-7835D6A39410}" dt="2023-08-18T08:57:06.339" v="2335" actId="20577"/>
        <pc:sldMkLst>
          <pc:docMk/>
          <pc:sldMk cId="2466973155" sldId="274"/>
        </pc:sldMkLst>
        <pc:spChg chg="mod">
          <ac:chgData name="Justas Dainys" userId="10f9c6b6-e543-4b9d-8e24-43921fc01cfa" providerId="ADAL" clId="{20F9B441-A93D-4E5F-A9F3-7835D6A39410}" dt="2023-08-07T13:38:31.877" v="946" actId="20577"/>
          <ac:spMkLst>
            <pc:docMk/>
            <pc:sldMk cId="2466973155" sldId="274"/>
            <ac:spMk id="2" creationId="{670C4DF3-032D-3EAB-6AE8-7C9B62BEDEE5}"/>
          </ac:spMkLst>
        </pc:spChg>
        <pc:spChg chg="add mod">
          <ac:chgData name="Justas Dainys" userId="10f9c6b6-e543-4b9d-8e24-43921fc01cfa" providerId="ADAL" clId="{20F9B441-A93D-4E5F-A9F3-7835D6A39410}" dt="2023-08-18T08:57:06.339" v="2335" actId="20577"/>
          <ac:spMkLst>
            <pc:docMk/>
            <pc:sldMk cId="2466973155" sldId="274"/>
            <ac:spMk id="3" creationId="{B867FF82-0459-ED96-4E15-4A117BEFBF84}"/>
          </ac:spMkLst>
        </pc:spChg>
        <pc:spChg chg="mod">
          <ac:chgData name="Justas Dainys" userId="10f9c6b6-e543-4b9d-8e24-43921fc01cfa" providerId="ADAL" clId="{20F9B441-A93D-4E5F-A9F3-7835D6A39410}" dt="2023-08-07T13:54:54.361" v="1095" actId="108"/>
          <ac:spMkLst>
            <pc:docMk/>
            <pc:sldMk cId="2466973155" sldId="274"/>
            <ac:spMk id="4" creationId="{74AE75F0-5C28-BA74-659D-75C762E1C575}"/>
          </ac:spMkLst>
        </pc:spChg>
        <pc:spChg chg="add mod">
          <ac:chgData name="Justas Dainys" userId="10f9c6b6-e543-4b9d-8e24-43921fc01cfa" providerId="ADAL" clId="{20F9B441-A93D-4E5F-A9F3-7835D6A39410}" dt="2023-08-17T12:10:09.018" v="2305" actId="20577"/>
          <ac:spMkLst>
            <pc:docMk/>
            <pc:sldMk cId="2466973155" sldId="274"/>
            <ac:spMk id="5" creationId="{C6ADAE0D-ABEF-67F9-7082-F2E6A5978ED5}"/>
          </ac:spMkLst>
        </pc:spChg>
      </pc:sldChg>
      <pc:sldChg chg="addSp modSp add mod">
        <pc:chgData name="Justas Dainys" userId="10f9c6b6-e543-4b9d-8e24-43921fc01cfa" providerId="ADAL" clId="{20F9B441-A93D-4E5F-A9F3-7835D6A39410}" dt="2023-08-29T11:05:52.515" v="2551" actId="6549"/>
        <pc:sldMkLst>
          <pc:docMk/>
          <pc:sldMk cId="501435037" sldId="275"/>
        </pc:sldMkLst>
        <pc:spChg chg="mod">
          <ac:chgData name="Justas Dainys" userId="10f9c6b6-e543-4b9d-8e24-43921fc01cfa" providerId="ADAL" clId="{20F9B441-A93D-4E5F-A9F3-7835D6A39410}" dt="2023-08-07T13:45:59.051" v="1047" actId="20577"/>
          <ac:spMkLst>
            <pc:docMk/>
            <pc:sldMk cId="501435037" sldId="275"/>
            <ac:spMk id="2" creationId="{ACD042EC-E697-351C-1D8A-2B3FAF36A40D}"/>
          </ac:spMkLst>
        </pc:spChg>
        <pc:spChg chg="add mod">
          <ac:chgData name="Justas Dainys" userId="10f9c6b6-e543-4b9d-8e24-43921fc01cfa" providerId="ADAL" clId="{20F9B441-A93D-4E5F-A9F3-7835D6A39410}" dt="2023-08-29T11:05:52.515" v="2551" actId="6549"/>
          <ac:spMkLst>
            <pc:docMk/>
            <pc:sldMk cId="501435037" sldId="275"/>
            <ac:spMk id="4" creationId="{93240A0B-2ED1-13FB-81DB-A3CBB05F36AF}"/>
          </ac:spMkLst>
        </pc:spChg>
        <pc:spChg chg="mod">
          <ac:chgData name="Justas Dainys" userId="10f9c6b6-e543-4b9d-8e24-43921fc01cfa" providerId="ADAL" clId="{20F9B441-A93D-4E5F-A9F3-7835D6A39410}" dt="2023-08-07T13:55:04.724" v="1097" actId="1076"/>
          <ac:spMkLst>
            <pc:docMk/>
            <pc:sldMk cId="501435037" sldId="275"/>
            <ac:spMk id="5" creationId="{F15B6726-53CF-14FF-81E2-7A2157376B4F}"/>
          </ac:spMkLst>
        </pc:spChg>
      </pc:sldChg>
      <pc:sldChg chg="add del">
        <pc:chgData name="Justas Dainys" userId="10f9c6b6-e543-4b9d-8e24-43921fc01cfa" providerId="ADAL" clId="{20F9B441-A93D-4E5F-A9F3-7835D6A39410}" dt="2023-08-07T13:45:46.201" v="1032"/>
        <pc:sldMkLst>
          <pc:docMk/>
          <pc:sldMk cId="3556791718" sldId="275"/>
        </pc:sldMkLst>
      </pc:sldChg>
      <pc:sldChg chg="addSp delSp modSp add mod ord">
        <pc:chgData name="Justas Dainys" userId="10f9c6b6-e543-4b9d-8e24-43921fc01cfa" providerId="ADAL" clId="{20F9B441-A93D-4E5F-A9F3-7835D6A39410}" dt="2023-08-17T12:07:13.526" v="2246" actId="1076"/>
        <pc:sldMkLst>
          <pc:docMk/>
          <pc:sldMk cId="3265696039" sldId="276"/>
        </pc:sldMkLst>
        <pc:spChg chg="mod">
          <ac:chgData name="Justas Dainys" userId="10f9c6b6-e543-4b9d-8e24-43921fc01cfa" providerId="ADAL" clId="{20F9B441-A93D-4E5F-A9F3-7835D6A39410}" dt="2023-08-07T14:43:00.604" v="1372" actId="1076"/>
          <ac:spMkLst>
            <pc:docMk/>
            <pc:sldMk cId="3265696039" sldId="276"/>
            <ac:spMk id="2" creationId="{670C4DF3-032D-3EAB-6AE8-7C9B62BEDEE5}"/>
          </ac:spMkLst>
        </pc:spChg>
        <pc:spChg chg="add mod">
          <ac:chgData name="Justas Dainys" userId="10f9c6b6-e543-4b9d-8e24-43921fc01cfa" providerId="ADAL" clId="{20F9B441-A93D-4E5F-A9F3-7835D6A39410}" dt="2023-08-17T12:07:13.526" v="2246" actId="1076"/>
          <ac:spMkLst>
            <pc:docMk/>
            <pc:sldMk cId="3265696039" sldId="276"/>
            <ac:spMk id="3" creationId="{5179D165-C6E6-7CC3-F16A-976B4FE7FA4D}"/>
          </ac:spMkLst>
        </pc:spChg>
        <pc:spChg chg="del mod">
          <ac:chgData name="Justas Dainys" userId="10f9c6b6-e543-4b9d-8e24-43921fc01cfa" providerId="ADAL" clId="{20F9B441-A93D-4E5F-A9F3-7835D6A39410}" dt="2023-08-07T14:42:24.854" v="1332" actId="478"/>
          <ac:spMkLst>
            <pc:docMk/>
            <pc:sldMk cId="3265696039" sldId="276"/>
            <ac:spMk id="3" creationId="{B867FF82-0459-ED96-4E15-4A117BEFBF84}"/>
          </ac:spMkLst>
        </pc:spChg>
        <pc:spChg chg="add del mod">
          <ac:chgData name="Justas Dainys" userId="10f9c6b6-e543-4b9d-8e24-43921fc01cfa" providerId="ADAL" clId="{20F9B441-A93D-4E5F-A9F3-7835D6A39410}" dt="2023-08-17T12:06:33.642" v="2238" actId="478"/>
          <ac:spMkLst>
            <pc:docMk/>
            <pc:sldMk cId="3265696039" sldId="276"/>
            <ac:spMk id="5" creationId="{C1B201CD-F881-A2AA-2491-5D81201F6C13}"/>
          </ac:spMkLst>
        </pc:spChg>
        <pc:spChg chg="add mod">
          <ac:chgData name="Justas Dainys" userId="10f9c6b6-e543-4b9d-8e24-43921fc01cfa" providerId="ADAL" clId="{20F9B441-A93D-4E5F-A9F3-7835D6A39410}" dt="2023-08-08T06:52:08.036" v="1802" actId="20577"/>
          <ac:spMkLst>
            <pc:docMk/>
            <pc:sldMk cId="3265696039" sldId="276"/>
            <ac:spMk id="6" creationId="{280F122A-87D6-3F22-4ADE-D72E319F0881}"/>
          </ac:spMkLst>
        </pc:spChg>
        <pc:spChg chg="add mod">
          <ac:chgData name="Justas Dainys" userId="10f9c6b6-e543-4b9d-8e24-43921fc01cfa" providerId="ADAL" clId="{20F9B441-A93D-4E5F-A9F3-7835D6A39410}" dt="2023-08-17T12:07:07.972" v="2245" actId="1076"/>
          <ac:spMkLst>
            <pc:docMk/>
            <pc:sldMk cId="3265696039" sldId="276"/>
            <ac:spMk id="8" creationId="{07898B5F-72B6-6E09-9BB9-A764C4055D6A}"/>
          </ac:spMkLst>
        </pc:spChg>
        <pc:spChg chg="add mod">
          <ac:chgData name="Justas Dainys" userId="10f9c6b6-e543-4b9d-8e24-43921fc01cfa" providerId="ADAL" clId="{20F9B441-A93D-4E5F-A9F3-7835D6A39410}" dt="2023-08-17T12:07:07.972" v="2245" actId="1076"/>
          <ac:spMkLst>
            <pc:docMk/>
            <pc:sldMk cId="3265696039" sldId="276"/>
            <ac:spMk id="10" creationId="{BEFC7B04-2EDB-BF05-5AF1-245FFE63FE55}"/>
          </ac:spMkLst>
        </pc:spChg>
        <pc:spChg chg="add del mod">
          <ac:chgData name="Justas Dainys" userId="10f9c6b6-e543-4b9d-8e24-43921fc01cfa" providerId="ADAL" clId="{20F9B441-A93D-4E5F-A9F3-7835D6A39410}" dt="2023-08-17T09:20:53.578" v="1867" actId="478"/>
          <ac:spMkLst>
            <pc:docMk/>
            <pc:sldMk cId="3265696039" sldId="276"/>
            <ac:spMk id="12" creationId="{108AD63D-2957-0B89-94B4-D0CA17AFB2E2}"/>
          </ac:spMkLst>
        </pc:spChg>
        <pc:grpChg chg="add mod">
          <ac:chgData name="Justas Dainys" userId="10f9c6b6-e543-4b9d-8e24-43921fc01cfa" providerId="ADAL" clId="{20F9B441-A93D-4E5F-A9F3-7835D6A39410}" dt="2023-08-17T12:07:07.972" v="2245" actId="1076"/>
          <ac:grpSpMkLst>
            <pc:docMk/>
            <pc:sldMk cId="3265696039" sldId="276"/>
            <ac:grpSpMk id="13" creationId="{327AE4C4-CEBB-DCB3-F15A-77851373DDA0}"/>
          </ac:grpSpMkLst>
        </pc:grpChg>
        <pc:picChg chg="add mod">
          <ac:chgData name="Justas Dainys" userId="10f9c6b6-e543-4b9d-8e24-43921fc01cfa" providerId="ADAL" clId="{20F9B441-A93D-4E5F-A9F3-7835D6A39410}" dt="2023-08-17T12:07:07.972" v="2245" actId="1076"/>
          <ac:picMkLst>
            <pc:docMk/>
            <pc:sldMk cId="3265696039" sldId="276"/>
            <ac:picMk id="2050" creationId="{BD2C9358-52C0-6283-609E-E464C85B3ECA}"/>
          </ac:picMkLst>
        </pc:picChg>
        <pc:picChg chg="add del mod">
          <ac:chgData name="Justas Dainys" userId="10f9c6b6-e543-4b9d-8e24-43921fc01cfa" providerId="ADAL" clId="{20F9B441-A93D-4E5F-A9F3-7835D6A39410}" dt="2023-08-17T09:21:04.609" v="1868" actId="478"/>
          <ac:picMkLst>
            <pc:docMk/>
            <pc:sldMk cId="3265696039" sldId="276"/>
            <ac:picMk id="2052" creationId="{E78BEA9A-B5FA-3292-173B-7DCD0EE82CAB}"/>
          </ac:picMkLst>
        </pc:picChg>
        <pc:picChg chg="add mod">
          <ac:chgData name="Justas Dainys" userId="10f9c6b6-e543-4b9d-8e24-43921fc01cfa" providerId="ADAL" clId="{20F9B441-A93D-4E5F-A9F3-7835D6A39410}" dt="2023-08-17T12:07:07.972" v="2245" actId="1076"/>
          <ac:picMkLst>
            <pc:docMk/>
            <pc:sldMk cId="3265696039" sldId="276"/>
            <ac:picMk id="2054" creationId="{F244771D-95B6-AC35-7BED-472C3DEDCC68}"/>
          </ac:picMkLst>
        </pc:picChg>
      </pc:sldChg>
      <pc:sldChg chg="addSp delSp modSp add del mod">
        <pc:chgData name="Justas Dainys" userId="10f9c6b6-e543-4b9d-8e24-43921fc01cfa" providerId="ADAL" clId="{20F9B441-A93D-4E5F-A9F3-7835D6A39410}" dt="2023-08-17T09:07:20.669" v="1818" actId="47"/>
        <pc:sldMkLst>
          <pc:docMk/>
          <pc:sldMk cId="2341093064" sldId="277"/>
        </pc:sldMkLst>
        <pc:spChg chg="del">
          <ac:chgData name="Justas Dainys" userId="10f9c6b6-e543-4b9d-8e24-43921fc01cfa" providerId="ADAL" clId="{20F9B441-A93D-4E5F-A9F3-7835D6A39410}" dt="2023-08-09T07:00:11.718" v="1812" actId="478"/>
          <ac:spMkLst>
            <pc:docMk/>
            <pc:sldMk cId="2341093064" sldId="277"/>
            <ac:spMk id="4" creationId="{C75F9CD4-227A-48D5-7C82-CAD960BBB7C4}"/>
          </ac:spMkLst>
        </pc:spChg>
        <pc:spChg chg="add mod">
          <ac:chgData name="Justas Dainys" userId="10f9c6b6-e543-4b9d-8e24-43921fc01cfa" providerId="ADAL" clId="{20F9B441-A93D-4E5F-A9F3-7835D6A39410}" dt="2023-08-09T07:00:22.009" v="1814"/>
          <ac:spMkLst>
            <pc:docMk/>
            <pc:sldMk cId="2341093064" sldId="277"/>
            <ac:spMk id="6" creationId="{E33DEE1F-0F37-E3A8-8B7C-9F2BF6CFBA1A}"/>
          </ac:spMkLst>
        </pc:spChg>
        <pc:picChg chg="del">
          <ac:chgData name="Justas Dainys" userId="10f9c6b6-e543-4b9d-8e24-43921fc01cfa" providerId="ADAL" clId="{20F9B441-A93D-4E5F-A9F3-7835D6A39410}" dt="2023-08-09T07:00:14.145" v="1813" actId="478"/>
          <ac:picMkLst>
            <pc:docMk/>
            <pc:sldMk cId="2341093064" sldId="277"/>
            <ac:picMk id="3" creationId="{03EF2602-A681-F245-A0AA-06C07CB587E9}"/>
          </ac:picMkLst>
        </pc:picChg>
      </pc:sldChg>
      <pc:sldChg chg="delSp modSp add del mod">
        <pc:chgData name="Justas Dainys" userId="10f9c6b6-e543-4b9d-8e24-43921fc01cfa" providerId="ADAL" clId="{20F9B441-A93D-4E5F-A9F3-7835D6A39410}" dt="2023-08-28T06:46:05.810" v="2363" actId="478"/>
        <pc:sldMkLst>
          <pc:docMk/>
          <pc:sldMk cId="1661161286" sldId="278"/>
        </pc:sldMkLst>
        <pc:spChg chg="mod">
          <ac:chgData name="Justas Dainys" userId="10f9c6b6-e543-4b9d-8e24-43921fc01cfa" providerId="ADAL" clId="{20F9B441-A93D-4E5F-A9F3-7835D6A39410}" dt="2023-08-28T06:45:58.746" v="2360" actId="20577"/>
          <ac:spMkLst>
            <pc:docMk/>
            <pc:sldMk cId="1661161286" sldId="278"/>
            <ac:spMk id="2" creationId="{ACD042EC-E697-351C-1D8A-2B3FAF36A40D}"/>
          </ac:spMkLst>
        </pc:spChg>
        <pc:spChg chg="del mod">
          <ac:chgData name="Justas Dainys" userId="10f9c6b6-e543-4b9d-8e24-43921fc01cfa" providerId="ADAL" clId="{20F9B441-A93D-4E5F-A9F3-7835D6A39410}" dt="2023-08-28T06:46:05.810" v="2363" actId="478"/>
          <ac:spMkLst>
            <pc:docMk/>
            <pc:sldMk cId="1661161286" sldId="278"/>
            <ac:spMk id="4" creationId="{84A14A2E-83A3-C4C5-7F54-2D00592D70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D3C9-9627-4305-B816-403042081FB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B0D9-3B86-4E35-9FC6-A757823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7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5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1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9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5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4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3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png"/><Relationship Id="rId20" Type="http://schemas.openxmlformats.org/officeDocument/2006/relationships/hyperlink" Target="mailto:sekretoriatas@gamtc.l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://www.gamtostyrimai.lt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8"/>
            <a:ext cx="12194500" cy="146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-3507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47850"/>
            <a:ext cx="9144000" cy="40516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FC9-B512-4430-9FC4-D9DE23A2BA08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2000" cy="752475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343"/>
            <a:ext cx="10515600" cy="5331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0579-2E2D-4D03-A622-D559EE56FC40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99" y="5329240"/>
            <a:ext cx="9429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0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3"/>
            <a:ext cx="12192000" cy="4562477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852-8D0E-42EE-BD73-5EEE0CC47044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2000" cy="752475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343"/>
            <a:ext cx="10515600" cy="5331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9E8-9A25-473F-99C6-80C78D82CCA2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5350"/>
            <a:ext cx="5181600" cy="5281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95350"/>
            <a:ext cx="5181600" cy="5281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0263-50F7-43C8-AA88-2EFF90DE6CBC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5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001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24026"/>
            <a:ext cx="5157787" cy="4465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9001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24026"/>
            <a:ext cx="5183188" cy="4465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7266-6217-455D-B132-CD74AA787734}" type="datetime1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3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AB3E-DBC7-46D7-A33F-F1DAC4C51E75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0E4-CA68-444B-8DC8-E313D6161130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6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35A6-1F28-47BE-9763-B1093D94B17B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2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1FD-D53D-4838-BD3B-8D4A78AE6717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11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8"/>
            <a:ext cx="12194500" cy="146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-3507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5884-B083-432D-9173-D389B6B3CA45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83181" y="6125518"/>
            <a:ext cx="5987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Data is recorded and stored in the Register of Legal Entities, Code 302470603, VAT code LT100005107912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0110" y="5140755"/>
            <a:ext cx="310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Akademijos str. 2 </a:t>
            </a:r>
          </a:p>
          <a:p>
            <a:r>
              <a:rPr lang="en-US" dirty="0"/>
              <a:t>LT-08412 Vilnius, Lithuania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375" y="2112025"/>
            <a:ext cx="1207690" cy="1207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4541" y="3458036"/>
            <a:ext cx="430095" cy="428484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6315" y="3456320"/>
            <a:ext cx="440500" cy="435533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5055" y="3449175"/>
            <a:ext cx="440500" cy="435533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11" y="5296502"/>
            <a:ext cx="543481" cy="4032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1858" y="4523873"/>
            <a:ext cx="473354" cy="362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800" y="5216272"/>
            <a:ext cx="374009" cy="420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2058" y="5320792"/>
            <a:ext cx="414916" cy="344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3951" y="4461698"/>
            <a:ext cx="444135" cy="4324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616824" y="5328684"/>
            <a:ext cx="2807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+370 (5) 272 93 52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842" y="4475986"/>
            <a:ext cx="409071" cy="333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33325" y="4498025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Nature Research Centre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24621" y="4498025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+370 (5) 272 92 57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89531" y="4498025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14"/>
              </a:rPr>
              <a:t>www.gamtostyrimai.lt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0" y="1938469"/>
            <a:ext cx="1381246" cy="13812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39233" y="2479811"/>
            <a:ext cx="5900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Ecology       Botany       Geology &amp; Geography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170011" flipH="1">
            <a:off x="4669470" y="2566456"/>
            <a:ext cx="299521" cy="27485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85">
            <a:off x="9278181" y="2576435"/>
            <a:ext cx="273238" cy="2404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0527" y="2564372"/>
            <a:ext cx="258706" cy="2299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0741" y="2555889"/>
            <a:ext cx="261821" cy="25454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340207" y="5296249"/>
            <a:ext cx="279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20"/>
              </a:rPr>
              <a:t>sekretoriatas@gamtc.lt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26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8"/>
            <a:ext cx="12194500" cy="146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18" y="-3508"/>
            <a:ext cx="1192311" cy="13777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28775"/>
            <a:ext cx="9144000" cy="427070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CE1-9CA6-478B-B311-57E1CF42DB80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-3507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38325"/>
            <a:ext cx="9144000" cy="40611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84DE-E8AC-42E9-A3AA-5C6B9C586A22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0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18" y="-3508"/>
            <a:ext cx="1192311" cy="13777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09725"/>
            <a:ext cx="9144000" cy="42897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DDCB-3754-45CF-BB9E-58E1D3D41887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6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64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-3507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7375"/>
            <a:ext cx="9144000" cy="404210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BE9B-5F51-46EE-BAC2-DF5929344B5C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64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18" y="-3508"/>
            <a:ext cx="1192311" cy="13777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28775"/>
            <a:ext cx="9144000" cy="427070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91B-E24F-4F3F-A8CD-797045A102FD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9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3"/>
            <a:ext cx="12192000" cy="4562477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965-967C-4AAB-96A2-FCBDD38867D0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54" y="0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80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2000" cy="752475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8891154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343"/>
            <a:ext cx="10515600" cy="5331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1B9D-2242-4D12-9C76-78B4A9C0E7E1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54" y="0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87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3"/>
            <a:ext cx="12192000" cy="4562477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E51-657B-4A03-BA9B-6E74AEF01DD8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99" y="5329240"/>
            <a:ext cx="9429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8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12192000" cy="752475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9699"/>
            <a:ext cx="10515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892174"/>
            <a:ext cx="10515600" cy="5284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3F74-9A57-4286-9E2C-10357392F7CA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68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8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8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1847849"/>
            <a:ext cx="9144000" cy="4610823"/>
          </a:xfrm>
        </p:spPr>
        <p:txBody>
          <a:bodyPr/>
          <a:lstStyle/>
          <a:p>
            <a:r>
              <a:rPr lang="lt-LT" sz="2200" dirty="0">
                <a:solidFill>
                  <a:srgbClr val="00B050"/>
                </a:solidFill>
              </a:rPr>
              <a:t>Studijų krypties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/>
              <a:t>doktorant</a:t>
            </a:r>
            <a:r>
              <a:rPr lang="lt-LT" sz="2200" dirty="0" err="1"/>
              <a:t>ūra</a:t>
            </a:r>
            <a:br>
              <a:rPr lang="lt-LT" sz="2200" dirty="0"/>
            </a:br>
            <a:r>
              <a:rPr lang="lt-LT" sz="2200" dirty="0">
                <a:solidFill>
                  <a:srgbClr val="00B050"/>
                </a:solidFill>
              </a:rPr>
              <a:t>Tyrimų</a:t>
            </a:r>
            <a:r>
              <a:rPr lang="lt-LT" sz="2200" dirty="0"/>
              <a:t> laboratorija</a:t>
            </a:r>
            <a:br>
              <a:rPr lang="lt-LT" sz="2200" dirty="0"/>
            </a:br>
            <a:r>
              <a:rPr lang="lt-LT" sz="2200" b="1" dirty="0"/>
              <a:t>Doktorantas (-ė) </a:t>
            </a:r>
            <a:r>
              <a:rPr lang="lt-LT" sz="2200" b="1" dirty="0">
                <a:solidFill>
                  <a:srgbClr val="00B050"/>
                </a:solidFill>
              </a:rPr>
              <a:t>Vardas Pavardė</a:t>
            </a:r>
            <a:br>
              <a:rPr lang="lt-LT" sz="2200" dirty="0"/>
            </a:br>
            <a:r>
              <a:rPr lang="lt-LT" sz="2200" dirty="0"/>
              <a:t>Vadovas(-ė) – dr. </a:t>
            </a:r>
            <a:r>
              <a:rPr lang="lt-LT" sz="2200" dirty="0">
                <a:solidFill>
                  <a:srgbClr val="00B050"/>
                </a:solidFill>
              </a:rPr>
              <a:t>Vardas Pavardė</a:t>
            </a:r>
            <a:br>
              <a:rPr lang="lt-LT" sz="2200" dirty="0"/>
            </a:br>
            <a:r>
              <a:rPr lang="en-US" sz="2200" dirty="0" err="1"/>
              <a:t>Konsultantas</a:t>
            </a:r>
            <a:r>
              <a:rPr lang="lt-LT" sz="2200" dirty="0"/>
              <a:t>(-ė) – dr. </a:t>
            </a:r>
            <a:r>
              <a:rPr lang="lt-LT" sz="2200" dirty="0">
                <a:solidFill>
                  <a:srgbClr val="00B050"/>
                </a:solidFill>
              </a:rPr>
              <a:t>Vardas Pavardė</a:t>
            </a:r>
            <a:endParaRPr lang="lt-LT" sz="2200" dirty="0"/>
          </a:p>
          <a:p>
            <a:endParaRPr lang="en-US" sz="2400" b="1" dirty="0"/>
          </a:p>
          <a:p>
            <a:br>
              <a:rPr lang="lt-LT" sz="2400" b="1" dirty="0"/>
            </a:br>
            <a:r>
              <a:rPr lang="lt-LT" sz="2400" b="1" dirty="0">
                <a:solidFill>
                  <a:srgbClr val="00B050"/>
                </a:solidFill>
              </a:rPr>
              <a:t>Disertacijos temos pavadinimas</a:t>
            </a:r>
            <a:br>
              <a:rPr lang="en-US" sz="1800" b="1" dirty="0">
                <a:solidFill>
                  <a:srgbClr val="00B050"/>
                </a:solidFill>
              </a:rPr>
            </a:br>
            <a:endParaRPr lang="lt-LT" sz="1800" b="1" dirty="0">
              <a:solidFill>
                <a:srgbClr val="00B050"/>
              </a:solidFill>
            </a:endParaRPr>
          </a:p>
          <a:p>
            <a:br>
              <a:rPr lang="lt-LT" sz="2400" b="1" dirty="0"/>
            </a:br>
            <a:r>
              <a:rPr lang="lt-LT" dirty="0">
                <a:solidFill>
                  <a:srgbClr val="00B050"/>
                </a:solidFill>
              </a:rPr>
              <a:t>Pirmieji/Antrieji/Tretieji </a:t>
            </a:r>
            <a:r>
              <a:rPr lang="lt-LT" dirty="0"/>
              <a:t>doktorantūros </a:t>
            </a:r>
            <a:r>
              <a:rPr lang="lt-LT" sz="2400" dirty="0"/>
              <a:t>metai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5C43D4-3081-E550-5ED4-374A0827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33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108995" y="659758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M</a:t>
            </a:r>
            <a:r>
              <a:rPr lang="en-US" sz="4400" dirty="0" err="1"/>
              <a:t>okslin</a:t>
            </a:r>
            <a:r>
              <a:rPr lang="lt-LT" sz="4400" dirty="0"/>
              <a:t>ė produkcija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FF82-0459-ED96-4E15-4A117BEFBF84}"/>
              </a:ext>
            </a:extLst>
          </p:cNvPr>
          <p:cNvSpPr txBox="1">
            <a:spLocks/>
          </p:cNvSpPr>
          <p:nvPr/>
        </p:nvSpPr>
        <p:spPr>
          <a:xfrm>
            <a:off x="266699" y="1604410"/>
            <a:ext cx="11446879" cy="464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8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b="1" dirty="0"/>
              <a:t>WOS Straipsniai:</a:t>
            </a:r>
          </a:p>
          <a:p>
            <a:pPr lvl="1" algn="l"/>
            <a:r>
              <a:rPr lang="lt-LT" sz="2400" b="1" dirty="0">
                <a:solidFill>
                  <a:srgbClr val="00B050"/>
                </a:solidFill>
              </a:rPr>
              <a:t>Pavardė V., </a:t>
            </a:r>
            <a:r>
              <a:rPr lang="lt-LT" sz="2400" dirty="0">
                <a:solidFill>
                  <a:srgbClr val="00B050"/>
                </a:solidFill>
              </a:rPr>
              <a:t>Kiti Autoriai. Pavadinimas. Žurnalas, DOI (</a:t>
            </a:r>
            <a:r>
              <a:rPr lang="lt-LT" sz="2400" b="1" dirty="0">
                <a:solidFill>
                  <a:srgbClr val="00B050"/>
                </a:solidFill>
              </a:rPr>
              <a:t>PRIDUOTA, PRIIMTA, ATSPAUSDINTA</a:t>
            </a:r>
            <a:r>
              <a:rPr lang="lt-LT" sz="2400" dirty="0">
                <a:solidFill>
                  <a:srgbClr val="00B050"/>
                </a:solidFill>
              </a:rPr>
              <a:t>) (Q1-Q4)</a:t>
            </a:r>
            <a:r>
              <a:rPr lang="en-US" sz="2400" dirty="0">
                <a:solidFill>
                  <a:srgbClr val="00B050"/>
                </a:solidFill>
              </a:rPr>
              <a:t> (</a:t>
            </a:r>
            <a:r>
              <a:rPr lang="lt-LT" sz="2400" i="1" dirty="0">
                <a:solidFill>
                  <a:srgbClr val="00B050"/>
                </a:solidFill>
              </a:rPr>
              <a:t>Žodžiu – jūsų indėlis</a:t>
            </a:r>
            <a:r>
              <a:rPr lang="lt-LT" sz="2400" dirty="0">
                <a:solidFill>
                  <a:srgbClr val="00B050"/>
                </a:solidFill>
              </a:rPr>
              <a:t>)</a:t>
            </a:r>
          </a:p>
          <a:p>
            <a:pPr algn="l"/>
            <a:r>
              <a:rPr lang="lt-LT" b="1" dirty="0"/>
              <a:t>Ne </a:t>
            </a:r>
            <a:r>
              <a:rPr lang="lt-LT" b="1"/>
              <a:t>WOS Straipsniai</a:t>
            </a:r>
            <a:r>
              <a:rPr lang="lt-LT" b="1" dirty="0"/>
              <a:t>:</a:t>
            </a:r>
          </a:p>
          <a:p>
            <a:pPr algn="l"/>
            <a:endParaRPr lang="lt-LT" dirty="0">
              <a:solidFill>
                <a:srgbClr val="00B050"/>
              </a:solidFill>
            </a:endParaRPr>
          </a:p>
          <a:p>
            <a:pPr algn="l"/>
            <a:endParaRPr lang="lt-LT" dirty="0">
              <a:solidFill>
                <a:srgbClr val="00B050"/>
              </a:solidFill>
            </a:endParaRPr>
          </a:p>
          <a:p>
            <a:pPr algn="l"/>
            <a:r>
              <a:rPr lang="lt-LT" b="1" dirty="0"/>
              <a:t>Tarptautinės konferencijos:</a:t>
            </a:r>
          </a:p>
          <a:p>
            <a:pPr lvl="1" algn="l"/>
            <a:r>
              <a:rPr lang="lt-LT" sz="2400" b="1" dirty="0">
                <a:solidFill>
                  <a:srgbClr val="00B050"/>
                </a:solidFill>
              </a:rPr>
              <a:t>Pavardė V.,</a:t>
            </a:r>
            <a:r>
              <a:rPr lang="lt-LT" sz="2400" dirty="0">
                <a:solidFill>
                  <a:srgbClr val="00B050"/>
                </a:solidFill>
              </a:rPr>
              <a:t> Kiti Autoriai. Pavadinimas. Konferencijos pavadinimas. Miestas, Šalis. (Žodinis; Stendinis pranešimas)</a:t>
            </a:r>
          </a:p>
          <a:p>
            <a:pPr algn="l"/>
            <a:r>
              <a:rPr lang="lt-LT" b="1" dirty="0"/>
              <a:t>Nacionalinės konferencijos:</a:t>
            </a:r>
          </a:p>
          <a:p>
            <a:pPr algn="l"/>
            <a:endParaRPr lang="lt-LT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E75F0-5C28-BA74-659D-75C762E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425" y="640343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DAE0D-ABEF-67F9-7082-F2E6A5978ED5}"/>
              </a:ext>
            </a:extLst>
          </p:cNvPr>
          <p:cNvSpPr txBox="1"/>
          <p:nvPr/>
        </p:nvSpPr>
        <p:spPr>
          <a:xfrm>
            <a:off x="8695268" y="3632200"/>
            <a:ext cx="336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Tik </a:t>
            </a:r>
            <a:r>
              <a:rPr lang="lt-LT" b="1" dirty="0"/>
              <a:t>susiję su doktorantūra!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697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Kita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40A0B-2ED1-13FB-81DB-A3CBB05F36AF}"/>
              </a:ext>
            </a:extLst>
          </p:cNvPr>
          <p:cNvSpPr txBox="1"/>
          <p:nvPr/>
        </p:nvSpPr>
        <p:spPr>
          <a:xfrm>
            <a:off x="375213" y="2021104"/>
            <a:ext cx="112198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/>
              <a:t>Kita svarbi informacija. Jeigu reikia, pristatomi pasiekimai, gautas finansavimas, mokslo populiarinimas, mokymai, svarbūs pakeitimai, kuriuos reikia paminėti ir kt.</a:t>
            </a:r>
          </a:p>
          <a:p>
            <a:endParaRPr lang="en-US" sz="2400" dirty="0"/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B6726-53CF-14FF-81E2-7A215737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484" y="6379500"/>
            <a:ext cx="2743200" cy="365125"/>
          </a:xfrm>
        </p:spPr>
        <p:txBody>
          <a:bodyPr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3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590309" y="2106594"/>
            <a:ext cx="11011382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4400" dirty="0">
                <a:solidFill>
                  <a:schemeClr val="tx1"/>
                </a:solidFill>
              </a:rPr>
              <a:t>Ačiū už dėmesį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E75F0-5C28-BA74-659D-75C762E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425" y="640343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F122A-87D6-3F22-4ADE-D72E319F0881}"/>
              </a:ext>
            </a:extLst>
          </p:cNvPr>
          <p:cNvSpPr txBox="1"/>
          <p:nvPr/>
        </p:nvSpPr>
        <p:spPr>
          <a:xfrm>
            <a:off x="590309" y="3397972"/>
            <a:ext cx="110113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000" b="1" dirty="0"/>
              <a:t>Dr. </a:t>
            </a:r>
            <a:r>
              <a:rPr lang="en-US" sz="2000" b="1" dirty="0"/>
              <a:t>Justas Dainys</a:t>
            </a:r>
            <a:r>
              <a:rPr lang="lt-LT" sz="2000" b="1" dirty="0"/>
              <a:t>, Dr. Petras Prakas</a:t>
            </a:r>
            <a:endParaRPr lang="en-US" sz="2000" b="1" dirty="0"/>
          </a:p>
          <a:p>
            <a:pPr algn="ctr"/>
            <a:r>
              <a:rPr lang="lt-LT" sz="2000" dirty="0"/>
              <a:t>Gamtos tyrimų centras</a:t>
            </a:r>
          </a:p>
          <a:p>
            <a:pPr algn="ctr"/>
            <a:r>
              <a:rPr lang="lt-LT" sz="2000" dirty="0"/>
              <a:t>Ankstyvosios karjeros tyrėjų komitetas</a:t>
            </a:r>
            <a:r>
              <a:rPr lang="en-US" sz="2000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AE4C4-CEBB-DCB3-F15A-77851373DDA0}"/>
              </a:ext>
            </a:extLst>
          </p:cNvPr>
          <p:cNvGrpSpPr/>
          <p:nvPr/>
        </p:nvGrpSpPr>
        <p:grpSpPr>
          <a:xfrm>
            <a:off x="4354944" y="5520265"/>
            <a:ext cx="3482111" cy="1245896"/>
            <a:chOff x="3988310" y="4694873"/>
            <a:chExt cx="3669889" cy="2255625"/>
          </a:xfrm>
        </p:grpSpPr>
        <p:pic>
          <p:nvPicPr>
            <p:cNvPr id="2050" name="Picture 2" descr="Email Icon PNG vector in SVG, PDF, AI, CDR format">
              <a:extLst>
                <a:ext uri="{FF2B5EF4-FFF2-40B4-BE49-F238E27FC236}">
                  <a16:creationId xmlns:a16="http://schemas.microsoft.com/office/drawing/2014/main" id="{BD2C9358-52C0-6283-609E-E464C85B3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7113" y1="32769" x2="47113" y2="32769"/>
                          <a14:backgroundMark x1="26790" y1="41538" x2="26790" y2="41538"/>
                          <a14:backgroundMark x1="27367" y1="46769" x2="27367" y2="46769"/>
                          <a14:backgroundMark x1="73095" y1="41231" x2="73095" y2="41231"/>
                          <a14:backgroundMark x1="72979" y1="47077" x2="72979" y2="470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310" y="4694873"/>
              <a:ext cx="805006" cy="981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Website Icon Vector Art, Icons, and Graphics for Free Download">
              <a:extLst>
                <a:ext uri="{FF2B5EF4-FFF2-40B4-BE49-F238E27FC236}">
                  <a16:creationId xmlns:a16="http://schemas.microsoft.com/office/drawing/2014/main" id="{F244771D-95B6-AC35-7BED-472C3DEDC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674" y="6002077"/>
              <a:ext cx="625743" cy="948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898B5F-72B6-6E09-9BB9-A764C4055D6A}"/>
                </a:ext>
              </a:extLst>
            </p:cNvPr>
            <p:cNvSpPr txBox="1"/>
            <p:nvPr/>
          </p:nvSpPr>
          <p:spPr>
            <a:xfrm>
              <a:off x="4390813" y="6139074"/>
              <a:ext cx="314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www.gamtostyrimai.lt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FC7B04-2EDB-BF05-5AF1-245FFE63FE55}"/>
                </a:ext>
              </a:extLst>
            </p:cNvPr>
            <p:cNvSpPr txBox="1"/>
            <p:nvPr/>
          </p:nvSpPr>
          <p:spPr>
            <a:xfrm>
              <a:off x="4718416" y="4819184"/>
              <a:ext cx="2939783" cy="393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/>
                <a:t>justas.dainys@gamtc.lt</a:t>
              </a:r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79D165-C6E6-7CC3-F16A-976B4FE7FA4D}"/>
              </a:ext>
            </a:extLst>
          </p:cNvPr>
          <p:cNvSpPr txBox="1"/>
          <p:nvPr/>
        </p:nvSpPr>
        <p:spPr>
          <a:xfrm>
            <a:off x="7979294" y="5405223"/>
            <a:ext cx="31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rgbClr val="00B050"/>
                </a:solidFill>
              </a:rPr>
              <a:t>Rekomenduojama naudoti institucijos pašto adresą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349F-2D79-B88F-E7FC-4C3ADF972C93}"/>
              </a:ext>
            </a:extLst>
          </p:cNvPr>
          <p:cNvSpPr txBox="1">
            <a:spLocks/>
          </p:cNvSpPr>
          <p:nvPr/>
        </p:nvSpPr>
        <p:spPr>
          <a:xfrm>
            <a:off x="375213" y="671333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Įvadas</a:t>
            </a:r>
            <a:endParaRPr lang="en-US" sz="4400" dirty="0"/>
          </a:p>
        </p:txBody>
      </p:sp>
      <p:pic>
        <p:nvPicPr>
          <p:cNvPr id="3" name="Picture 2" descr="Gali būti aksolotlis vaizdas">
            <a:extLst>
              <a:ext uri="{FF2B5EF4-FFF2-40B4-BE49-F238E27FC236}">
                <a16:creationId xmlns:a16="http://schemas.microsoft.com/office/drawing/2014/main" id="{03EF2602-A681-F245-A0AA-06C07CB58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" r="26450" b="-969"/>
          <a:stretch/>
        </p:blipFill>
        <p:spPr bwMode="auto">
          <a:xfrm flipH="1">
            <a:off x="7650866" y="3275635"/>
            <a:ext cx="4541134" cy="35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5F9CD4-227A-48D5-7C82-CAD960BBB7C4}"/>
              </a:ext>
            </a:extLst>
          </p:cNvPr>
          <p:cNvSpPr txBox="1"/>
          <p:nvPr/>
        </p:nvSpPr>
        <p:spPr>
          <a:xfrm>
            <a:off x="304800" y="2048102"/>
            <a:ext cx="11269133" cy="3104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ym typeface="Wingdings" panose="05000000000000000000" pitchFamily="2" charset="2"/>
              </a:rPr>
              <a:t>Pagrindinis </a:t>
            </a:r>
            <a:r>
              <a:rPr lang="lt-LT" sz="2400" dirty="0">
                <a:sym typeface="Wingdings" panose="05000000000000000000" pitchFamily="2" charset="2"/>
              </a:rPr>
              <a:t>tyrimo</a:t>
            </a:r>
            <a:r>
              <a:rPr lang="pt-BR" sz="2400" dirty="0">
                <a:sym typeface="Wingdings" panose="05000000000000000000" pitchFamily="2" charset="2"/>
              </a:rPr>
              <a:t> objektas</a:t>
            </a:r>
            <a:r>
              <a:rPr lang="lt-LT" sz="2400" dirty="0">
                <a:sym typeface="Wingdings" panose="05000000000000000000" pitchFamily="2" charset="2"/>
              </a:rPr>
              <a:t>, aktualumas, problematika, reikšmė.</a:t>
            </a:r>
            <a:r>
              <a:rPr lang="pt-BR" sz="2400" dirty="0">
                <a:sym typeface="Wingdings" panose="05000000000000000000" pitchFamily="2" charset="2"/>
              </a:rPr>
              <a:t> </a:t>
            </a:r>
            <a:endParaRPr lang="lt-LT" sz="2400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ym typeface="Wingdings" panose="05000000000000000000" pitchFamily="2" charset="2"/>
              </a:rPr>
              <a:t>TRUMPAI</a:t>
            </a:r>
            <a:r>
              <a:rPr lang="lt-LT" sz="2400" dirty="0">
                <a:sym typeface="Wingdings" panose="05000000000000000000" pitchFamily="2" charset="2"/>
              </a:rPr>
              <a:t> (ESMĖ)</a:t>
            </a:r>
            <a:endParaRPr lang="pt-BR" sz="24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ym typeface="Wingdings" panose="05000000000000000000" pitchFamily="2" charset="2"/>
              </a:rPr>
              <a:t>PAP</a:t>
            </a:r>
            <a:r>
              <a:rPr lang="lt-LT" sz="2400" dirty="0">
                <a:sym typeface="Wingdings" panose="05000000000000000000" pitchFamily="2" charset="2"/>
              </a:rPr>
              <a:t>R</a:t>
            </a:r>
            <a:r>
              <a:rPr lang="pt-BR" sz="2400" dirty="0">
                <a:sym typeface="Wingdings" panose="05000000000000000000" pitchFamily="2" charset="2"/>
              </a:rPr>
              <a:t>ASTAI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ym typeface="Wingdings" panose="05000000000000000000" pitchFamily="2" charset="2"/>
              </a:rPr>
              <a:t>SUPRANTAMAI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14F7B-E622-EC6D-7444-5EBC8022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7027A-E21A-E656-C091-2E95BCFF836B}"/>
              </a:ext>
            </a:extLst>
          </p:cNvPr>
          <p:cNvSpPr txBox="1"/>
          <p:nvPr/>
        </p:nvSpPr>
        <p:spPr>
          <a:xfrm>
            <a:off x="5268384" y="2802466"/>
            <a:ext cx="6117166" cy="1474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lt-LT" sz="3200" b="1" u="sng" dirty="0"/>
              <a:t>Pristatymas rengiamas už einamuosius metus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03765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Darbo tikslai ir uždaviniai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9A2A-A899-E359-3322-4A4993F255F3}"/>
              </a:ext>
            </a:extLst>
          </p:cNvPr>
          <p:cNvSpPr txBox="1"/>
          <p:nvPr/>
        </p:nvSpPr>
        <p:spPr>
          <a:xfrm>
            <a:off x="313268" y="2079851"/>
            <a:ext cx="11277600" cy="390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400" b="1" u="sng" dirty="0"/>
              <a:t>Darbo tikslas:</a:t>
            </a:r>
            <a:r>
              <a:rPr lang="lt-LT" sz="2400" b="1" dirty="0"/>
              <a:t> </a:t>
            </a:r>
            <a:r>
              <a:rPr lang="lt-LT" sz="2400" dirty="0">
                <a:solidFill>
                  <a:srgbClr val="00B050"/>
                </a:solidFill>
              </a:rPr>
              <a:t>jūsų darbo tikslas</a:t>
            </a:r>
          </a:p>
          <a:p>
            <a:pPr marL="0" indent="0">
              <a:lnSpc>
                <a:spcPct val="150000"/>
              </a:lnSpc>
              <a:buNone/>
            </a:pPr>
            <a:endParaRPr lang="lt-LT" sz="2400" u="sng" dirty="0"/>
          </a:p>
          <a:p>
            <a:pPr marL="0" indent="0">
              <a:lnSpc>
                <a:spcPct val="150000"/>
              </a:lnSpc>
              <a:buNone/>
            </a:pPr>
            <a:r>
              <a:rPr lang="lt-LT" sz="2400" b="1" u="sng" dirty="0"/>
              <a:t>Uždaviniai: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t-LT" sz="2400" dirty="0">
                <a:solidFill>
                  <a:srgbClr val="00B050"/>
                </a:solidFill>
              </a:rPr>
              <a:t>Pirmas uždavinys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t-LT" sz="2400" dirty="0">
                <a:solidFill>
                  <a:srgbClr val="00B050"/>
                </a:solidFill>
              </a:rPr>
              <a:t>Antras uždavinys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t-LT" sz="2400" dirty="0">
                <a:solidFill>
                  <a:srgbClr val="00B050"/>
                </a:solidFill>
              </a:rPr>
              <a:t>...</a:t>
            </a:r>
          </a:p>
          <a:p>
            <a:pPr marL="0" indent="0">
              <a:lnSpc>
                <a:spcPct val="150000"/>
              </a:lnSpc>
              <a:buNone/>
            </a:pPr>
            <a:endParaRPr lang="lt-LT" sz="2400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BACDE-4837-30A1-4599-3B456A61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644" y="6379500"/>
            <a:ext cx="2743200" cy="365125"/>
          </a:xfrm>
        </p:spPr>
        <p:txBody>
          <a:bodyPr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DE8226-068C-1197-E6EB-2AAE3F14F9AD}"/>
              </a:ext>
            </a:extLst>
          </p:cNvPr>
          <p:cNvSpPr txBox="1"/>
          <p:nvPr/>
        </p:nvSpPr>
        <p:spPr>
          <a:xfrm>
            <a:off x="7018143" y="2548086"/>
            <a:ext cx="4606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Teksto skaityti pažodžiui nereikia – pasakykite esmę. Skaidrėse pateikiamas tekstas paprastai ne skaitomas, o komentuojamas.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95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86839A-D41E-EA62-6DCE-C5943EE93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320" y="3276600"/>
            <a:ext cx="5679257" cy="3194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108995" y="659758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Medžiaga ir metodai</a:t>
            </a:r>
            <a:r>
              <a:rPr lang="en-US" sz="4400" dirty="0"/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B7429-D6EA-B4EE-5FCD-BA680F99AB6C}"/>
              </a:ext>
            </a:extLst>
          </p:cNvPr>
          <p:cNvSpPr txBox="1">
            <a:spLocks/>
          </p:cNvSpPr>
          <p:nvPr/>
        </p:nvSpPr>
        <p:spPr>
          <a:xfrm>
            <a:off x="295423" y="2070099"/>
            <a:ext cx="11299677" cy="433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8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lt-LT" dirty="0"/>
              <a:t>Kiek ir kokios medžiagos surinkta, kokie metodai taikomi </a:t>
            </a:r>
            <a:r>
              <a:rPr lang="lt-LT" b="1" dirty="0"/>
              <a:t>einamaisiais metais</a:t>
            </a:r>
          </a:p>
          <a:p>
            <a:pPr algn="l">
              <a:lnSpc>
                <a:spcPct val="150000"/>
              </a:lnSpc>
            </a:pPr>
            <a:r>
              <a:rPr lang="lt-LT" dirty="0"/>
              <a:t>Metodo </a:t>
            </a:r>
            <a:r>
              <a:rPr lang="lt-LT" b="1" dirty="0"/>
              <a:t>pavadinimas</a:t>
            </a:r>
            <a:r>
              <a:rPr lang="lt-LT" dirty="0"/>
              <a:t> ir esmė. Detalių nereikia!</a:t>
            </a:r>
          </a:p>
          <a:p>
            <a:pPr algn="l">
              <a:lnSpc>
                <a:spcPct val="150000"/>
              </a:lnSpc>
            </a:pPr>
            <a:endParaRPr lang="lt-LT" dirty="0"/>
          </a:p>
          <a:p>
            <a:pPr algn="l">
              <a:lnSpc>
                <a:spcPct val="150000"/>
              </a:lnSpc>
            </a:pPr>
            <a:r>
              <a:rPr lang="lt-LT" dirty="0"/>
              <a:t>Iliustracijos visada geriau nei tekstas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A7A09-488F-1BED-CE7A-7C03950F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425" y="628862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DC63A-095D-4133-4DB4-73F7A0541127}"/>
              </a:ext>
            </a:extLst>
          </p:cNvPr>
          <p:cNvSpPr txBox="1"/>
          <p:nvPr/>
        </p:nvSpPr>
        <p:spPr>
          <a:xfrm>
            <a:off x="6113923" y="6083579"/>
            <a:ext cx="603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1 pav. </a:t>
            </a:r>
            <a:r>
              <a:rPr lang="lt-LT" dirty="0" err="1"/>
              <a:t>Telemetrinė</a:t>
            </a:r>
            <a:r>
              <a:rPr lang="lt-LT" dirty="0"/>
              <a:t> žuvų tyrimų sistema (www.ijc.org)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804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108995" y="659758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Medžiaga ir metodai</a:t>
            </a:r>
            <a:r>
              <a:rPr lang="en-US" sz="4400" dirty="0"/>
              <a:t>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8B41A-DAF3-97E8-8A3B-4BDB1630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5" y="63447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2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Rezultatai</a:t>
            </a:r>
            <a:r>
              <a:rPr lang="en-US" sz="4400" dirty="0"/>
              <a:t> (1)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9A2A-A899-E359-3322-4A4993F255F3}"/>
              </a:ext>
            </a:extLst>
          </p:cNvPr>
          <p:cNvSpPr txBox="1"/>
          <p:nvPr/>
        </p:nvSpPr>
        <p:spPr>
          <a:xfrm>
            <a:off x="325968" y="2048933"/>
            <a:ext cx="11264900" cy="2792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u="sng" dirty="0"/>
              <a:t>Pagrindiniai </a:t>
            </a:r>
            <a:r>
              <a:rPr lang="lt-LT" sz="2400" b="1" u="sng" dirty="0"/>
              <a:t>einamaisiais metais </a:t>
            </a:r>
            <a:r>
              <a:rPr lang="lt-LT" sz="2400" u="sng" dirty="0"/>
              <a:t>gauti rezultatai. </a:t>
            </a:r>
            <a:r>
              <a:rPr lang="lt-LT" sz="2400" b="1" u="sng" dirty="0"/>
              <a:t>Būtina nurodyti, kurie iš pristatomų rezultatų buvo gauti ne doktoranto (-ės).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u="sng" dirty="0"/>
              <a:t>Pagrindinių rezultatų esmė, be detalių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u="sng" dirty="0"/>
              <a:t>Kuo mažiau teksto</a:t>
            </a:r>
          </a:p>
          <a:p>
            <a:pPr marL="0" indent="0">
              <a:lnSpc>
                <a:spcPct val="150000"/>
              </a:lnSpc>
              <a:buNone/>
            </a:pPr>
            <a:endParaRPr lang="lt-LT" sz="24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F9A04-687B-511C-449D-664605323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35" y="4295840"/>
            <a:ext cx="3825032" cy="215338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F802FA-578C-5249-AB1E-030AFA13F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53" y="3376551"/>
            <a:ext cx="2993419" cy="29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C730F-9A4A-45B3-3F98-D22AABC1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644" y="63332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46298-52AA-57F7-CD55-5C6EFD95D6FC}"/>
              </a:ext>
            </a:extLst>
          </p:cNvPr>
          <p:cNvSpPr txBox="1"/>
          <p:nvPr/>
        </p:nvSpPr>
        <p:spPr>
          <a:xfrm>
            <a:off x="507331" y="6333200"/>
            <a:ext cx="462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2 pav. Saulės poveikis piramidės spalvai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450D3-13E4-1124-3CDA-7D521FE14948}"/>
              </a:ext>
            </a:extLst>
          </p:cNvPr>
          <p:cNvSpPr txBox="1"/>
          <p:nvPr/>
        </p:nvSpPr>
        <p:spPr>
          <a:xfrm>
            <a:off x="6852059" y="6264561"/>
            <a:ext cx="388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3 pav. Ką padovanoti </a:t>
            </a:r>
            <a:r>
              <a:rPr lang="lt-LT" dirty="0" err="1"/>
              <a:t>kalėdoms</a:t>
            </a:r>
            <a:r>
              <a:rPr lang="lt-LT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2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Rezultatai</a:t>
            </a:r>
            <a:r>
              <a:rPr lang="en-US" sz="4400" dirty="0"/>
              <a:t>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844F0-48E0-59DE-A5A7-0813EBC8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6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65424-97FA-5BCD-2F09-070E03B5605C}"/>
              </a:ext>
            </a:extLst>
          </p:cNvPr>
          <p:cNvSpPr txBox="1"/>
          <p:nvPr/>
        </p:nvSpPr>
        <p:spPr>
          <a:xfrm>
            <a:off x="303247" y="2032944"/>
            <a:ext cx="11481631" cy="11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/>
              <a:t>Pristatant rezultatus pateikti vien tik skaičių nepakanka. Trumpai aptarkite jų esmę, regioniniame/tematiniame kontekste.</a:t>
            </a:r>
          </a:p>
        </p:txBody>
      </p:sp>
    </p:spTree>
    <p:extLst>
      <p:ext uri="{BB962C8B-B14F-4D97-AF65-F5344CB8AC3E}">
        <p14:creationId xmlns:p14="http://schemas.microsoft.com/office/powerpoint/2010/main" val="358414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Rezultatai</a:t>
            </a:r>
            <a:r>
              <a:rPr lang="en-US" sz="4400" dirty="0"/>
              <a:t>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844F0-48E0-59DE-A5A7-0813EBC8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6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6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349F-2D79-B88F-E7FC-4C3ADF972C93}"/>
              </a:ext>
            </a:extLst>
          </p:cNvPr>
          <p:cNvSpPr txBox="1">
            <a:spLocks/>
          </p:cNvSpPr>
          <p:nvPr/>
        </p:nvSpPr>
        <p:spPr>
          <a:xfrm>
            <a:off x="375213" y="671333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Studijų planas, egzaminai, stažuotės</a:t>
            </a:r>
            <a:endParaRPr lang="en-US" sz="4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D3EE2D-E1D4-3DB4-4DAF-90C129BD9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50027"/>
              </p:ext>
            </p:extLst>
          </p:nvPr>
        </p:nvGraphicFramePr>
        <p:xfrm>
          <a:off x="375213" y="2059744"/>
          <a:ext cx="11361515" cy="295650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972291">
                  <a:extLst>
                    <a:ext uri="{9D8B030D-6E8A-4147-A177-3AD203B41FA5}">
                      <a16:colId xmlns:a16="http://schemas.microsoft.com/office/drawing/2014/main" val="2626238274"/>
                    </a:ext>
                  </a:extLst>
                </a:gridCol>
                <a:gridCol w="3472405">
                  <a:extLst>
                    <a:ext uri="{9D8B030D-6E8A-4147-A177-3AD203B41FA5}">
                      <a16:colId xmlns:a16="http://schemas.microsoft.com/office/drawing/2014/main" val="638538609"/>
                    </a:ext>
                  </a:extLst>
                </a:gridCol>
                <a:gridCol w="2916819">
                  <a:extLst>
                    <a:ext uri="{9D8B030D-6E8A-4147-A177-3AD203B41FA5}">
                      <a16:colId xmlns:a16="http://schemas.microsoft.com/office/drawing/2014/main" val="2205915409"/>
                    </a:ext>
                  </a:extLst>
                </a:gridCol>
              </a:tblGrid>
              <a:tr h="492706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/>
                        <a:t>Darbo pavadinimas</a:t>
                      </a:r>
                      <a:endParaRPr lang="en-US" sz="2400" b="1" dirty="0"/>
                    </a:p>
                  </a:txBody>
                  <a:tcPr>
                    <a:solidFill>
                      <a:srgbClr val="0096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/>
                        <a:t>Atlikimo terminai</a:t>
                      </a:r>
                      <a:endParaRPr lang="en-US" sz="2400" b="1" dirty="0"/>
                    </a:p>
                  </a:txBody>
                  <a:tcPr>
                    <a:solidFill>
                      <a:srgbClr val="0096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kern="1200" dirty="0">
                          <a:solidFill>
                            <a:schemeClr val="bg1"/>
                          </a:solidFill>
                        </a:rPr>
                        <a:t>Būsena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96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76279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Lauko mėginių rinkimas</a:t>
                      </a:r>
                      <a:endParaRPr lang="en-US" sz="20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2023.0</a:t>
                      </a:r>
                      <a:r>
                        <a:rPr lang="en-US" sz="2000" kern="1200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 – 2023.</a:t>
                      </a:r>
                      <a:r>
                        <a:rPr lang="en-US" sz="2000" kern="1200" dirty="0">
                          <a:solidFill>
                            <a:srgbClr val="00B050"/>
                          </a:solidFill>
                        </a:rPr>
                        <a:t>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Įvykdyta</a:t>
                      </a:r>
                      <a:endParaRPr lang="en-US" sz="20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008163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Laboratorinė surinktų mėginių analizė</a:t>
                      </a:r>
                      <a:endParaRPr lang="en-US" sz="20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2023.0</a:t>
                      </a:r>
                      <a:r>
                        <a:rPr lang="en-US" sz="2000" kern="1200" dirty="0">
                          <a:solidFill>
                            <a:srgbClr val="00B050"/>
                          </a:solidFill>
                        </a:rPr>
                        <a:t>6</a:t>
                      </a:r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 – 2023.</a:t>
                      </a:r>
                      <a:r>
                        <a:rPr lang="en-US" sz="2000" kern="1200" dirty="0">
                          <a:solidFill>
                            <a:srgbClr val="00B050"/>
                          </a:solidFill>
                        </a:rPr>
                        <a:t>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Vykdoma</a:t>
                      </a:r>
                      <a:endParaRPr lang="en-US" sz="20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8791415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Straipsnio parengimas surinktos medžiagos pagrindu</a:t>
                      </a:r>
                      <a:endParaRPr lang="en-US" sz="20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>
                          <a:solidFill>
                            <a:srgbClr val="00B050"/>
                          </a:solidFill>
                        </a:rPr>
                        <a:t>Iki</a:t>
                      </a:r>
                      <a:r>
                        <a:rPr lang="en-US" sz="2000" kern="1200" dirty="0">
                          <a:solidFill>
                            <a:srgbClr val="00B050"/>
                          </a:solidFill>
                        </a:rPr>
                        <a:t> 2023.10</a:t>
                      </a:r>
                      <a:endParaRPr lang="en-US" sz="20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Atidėta</a:t>
                      </a:r>
                      <a:r>
                        <a:rPr lang="en-US" sz="2000" kern="1200" dirty="0">
                          <a:solidFill>
                            <a:srgbClr val="00B050"/>
                          </a:solidFill>
                        </a:rPr>
                        <a:t> (</a:t>
                      </a:r>
                      <a:r>
                        <a:rPr lang="en-US" sz="2000" kern="1200" dirty="0" err="1">
                          <a:solidFill>
                            <a:srgbClr val="00B050"/>
                          </a:solidFill>
                        </a:rPr>
                        <a:t>iki</a:t>
                      </a:r>
                      <a:r>
                        <a:rPr lang="en-US" sz="2000" kern="1200" dirty="0">
                          <a:solidFill>
                            <a:srgbClr val="00B050"/>
                          </a:solidFill>
                        </a:rPr>
                        <a:t> 2023.11)</a:t>
                      </a:r>
                      <a:endParaRPr lang="en-US" sz="20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263935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Stažuotė Švedijoje</a:t>
                      </a:r>
                      <a:endParaRPr lang="en-US" sz="20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2023.09 – 2023.10</a:t>
                      </a:r>
                      <a:endParaRPr lang="en-US" sz="20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t-LT" sz="2000" kern="1200" dirty="0">
                          <a:solidFill>
                            <a:srgbClr val="00B050"/>
                          </a:solidFill>
                        </a:rPr>
                        <a:t>Nebus vykdoma</a:t>
                      </a:r>
                      <a:endParaRPr lang="en-US" sz="20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6579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DD07A5-2137-4492-41D0-2D3F860C0CCA}"/>
              </a:ext>
            </a:extLst>
          </p:cNvPr>
          <p:cNvSpPr txBox="1"/>
          <p:nvPr/>
        </p:nvSpPr>
        <p:spPr>
          <a:xfrm>
            <a:off x="375213" y="5317747"/>
            <a:ext cx="655001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/>
              <a:t>Egzaminai:</a:t>
            </a:r>
          </a:p>
          <a:p>
            <a:endParaRPr lang="lt-LT" sz="1000" dirty="0">
              <a:solidFill>
                <a:srgbClr val="00B050"/>
              </a:solidFill>
            </a:endParaRPr>
          </a:p>
          <a:p>
            <a:r>
              <a:rPr lang="lt-LT" sz="2400" dirty="0">
                <a:solidFill>
                  <a:srgbClr val="00B050"/>
                </a:solidFill>
              </a:rPr>
              <a:t>Ekologija, X kreditų, 10 balų</a:t>
            </a:r>
          </a:p>
          <a:p>
            <a:r>
              <a:rPr lang="lt-LT" sz="2400" dirty="0">
                <a:solidFill>
                  <a:srgbClr val="00B050"/>
                </a:solidFill>
              </a:rPr>
              <a:t>Biologija, X kreditų, 10 balų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6F71B-C944-11CD-601D-73825357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760" y="634803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9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446C0-F15E-A21E-F12C-18E1292710AE}"/>
              </a:ext>
            </a:extLst>
          </p:cNvPr>
          <p:cNvSpPr txBox="1"/>
          <p:nvPr/>
        </p:nvSpPr>
        <p:spPr>
          <a:xfrm>
            <a:off x="281355" y="1585688"/>
            <a:ext cx="503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1 lent. Studijų eiga pagal studijų planą</a:t>
            </a:r>
            <a:endParaRPr lang="en-US" dirty="0"/>
          </a:p>
        </p:txBody>
      </p:sp>
      <p:pic>
        <p:nvPicPr>
          <p:cNvPr id="1028" name="Picture 4" descr="Tired Student Vector Art PNG Images | Free Download On Pngtree">
            <a:extLst>
              <a:ext uri="{FF2B5EF4-FFF2-40B4-BE49-F238E27FC236}">
                <a16:creationId xmlns:a16="http://schemas.microsoft.com/office/drawing/2014/main" id="{E0936A6E-657C-62D9-BB69-B26C4F0BA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09" y="5272312"/>
            <a:ext cx="5903088" cy="15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01162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ResearchCentr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ResearchCentre" id="{EA139E11-7EA8-41EE-8B1A-7A32C8CC5B8D}" vid="{388B8D55-1A17-43C4-915D-DC6193123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NatureResearchCentre</Template>
  <TotalTime>725</TotalTime>
  <Words>458</Words>
  <Application>Microsoft Office PowerPoint</Application>
  <PresentationFormat>Widescreen</PresentationFormat>
  <Paragraphs>98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NatureResearchCentre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IES - JRC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Andrius Kucas</dc:creator>
  <cp:lastModifiedBy>Justas Dainys</cp:lastModifiedBy>
  <cp:revision>11</cp:revision>
  <cp:lastPrinted>2021-09-16T07:16:48Z</cp:lastPrinted>
  <dcterms:created xsi:type="dcterms:W3CDTF">2020-02-12T14:21:20Z</dcterms:created>
  <dcterms:modified xsi:type="dcterms:W3CDTF">2023-08-31T08:08:01Z</dcterms:modified>
</cp:coreProperties>
</file>