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2" r:id="rId3"/>
    <p:sldId id="269" r:id="rId4"/>
    <p:sldId id="268" r:id="rId5"/>
    <p:sldId id="270" r:id="rId6"/>
    <p:sldId id="271" r:id="rId7"/>
    <p:sldId id="272" r:id="rId8"/>
    <p:sldId id="278" r:id="rId9"/>
    <p:sldId id="273" r:id="rId10"/>
    <p:sldId id="274" r:id="rId11"/>
    <p:sldId id="275" r:id="rId12"/>
    <p:sldId id="276" r:id="rId13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76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as Dainys" userId="10f9c6b6-e543-4b9d-8e24-43921fc01cfa" providerId="ADAL" clId="{83D15CD3-3F71-4FBC-AAB7-B093ECDDB486}"/>
    <pc:docChg chg="undo custSel modSld">
      <pc:chgData name="Justas Dainys" userId="10f9c6b6-e543-4b9d-8e24-43921fc01cfa" providerId="ADAL" clId="{83D15CD3-3F71-4FBC-AAB7-B093ECDDB486}" dt="2023-08-31T11:14:37.101" v="1070" actId="14100"/>
      <pc:docMkLst>
        <pc:docMk/>
      </pc:docMkLst>
      <pc:sldChg chg="modSp mod">
        <pc:chgData name="Justas Dainys" userId="10f9c6b6-e543-4b9d-8e24-43921fc01cfa" providerId="ADAL" clId="{83D15CD3-3F71-4FBC-AAB7-B093ECDDB486}" dt="2023-08-31T07:26:06.152" v="218" actId="20577"/>
        <pc:sldMkLst>
          <pc:docMk/>
          <pc:sldMk cId="141335971" sldId="258"/>
        </pc:sldMkLst>
        <pc:spChg chg="mod">
          <ac:chgData name="Justas Dainys" userId="10f9c6b6-e543-4b9d-8e24-43921fc01cfa" providerId="ADAL" clId="{83D15CD3-3F71-4FBC-AAB7-B093ECDDB486}" dt="2023-08-31T07:26:06.152" v="218" actId="20577"/>
          <ac:spMkLst>
            <pc:docMk/>
            <pc:sldMk cId="141335971" sldId="258"/>
            <ac:spMk id="2" creationId="{00000000-0000-0000-0000-000000000000}"/>
          </ac:spMkLst>
        </pc:spChg>
      </pc:sldChg>
      <pc:sldChg chg="modSp mod">
        <pc:chgData name="Justas Dainys" userId="10f9c6b6-e543-4b9d-8e24-43921fc01cfa" providerId="ADAL" clId="{83D15CD3-3F71-4FBC-AAB7-B093ECDDB486}" dt="2023-08-31T07:29:35.443" v="335" actId="20577"/>
        <pc:sldMkLst>
          <pc:docMk/>
          <pc:sldMk cId="3037656437" sldId="262"/>
        </pc:sldMkLst>
        <pc:spChg chg="mod">
          <ac:chgData name="Justas Dainys" userId="10f9c6b6-e543-4b9d-8e24-43921fc01cfa" providerId="ADAL" clId="{83D15CD3-3F71-4FBC-AAB7-B093ECDDB486}" dt="2023-08-31T07:26:19.593" v="236" actId="20577"/>
          <ac:spMkLst>
            <pc:docMk/>
            <pc:sldMk cId="3037656437" sldId="262"/>
            <ac:spMk id="2" creationId="{6D4B349F-2D79-B88F-E7FC-4C3ADF972C93}"/>
          </ac:spMkLst>
        </pc:spChg>
        <pc:spChg chg="mod">
          <ac:chgData name="Justas Dainys" userId="10f9c6b6-e543-4b9d-8e24-43921fc01cfa" providerId="ADAL" clId="{83D15CD3-3F71-4FBC-AAB7-B093ECDDB486}" dt="2023-08-31T07:28:48.502" v="320" actId="20577"/>
          <ac:spMkLst>
            <pc:docMk/>
            <pc:sldMk cId="3037656437" sldId="262"/>
            <ac:spMk id="4" creationId="{C75F9CD4-227A-48D5-7C82-CAD960BBB7C4}"/>
          </ac:spMkLst>
        </pc:spChg>
        <pc:spChg chg="mod">
          <ac:chgData name="Justas Dainys" userId="10f9c6b6-e543-4b9d-8e24-43921fc01cfa" providerId="ADAL" clId="{83D15CD3-3F71-4FBC-AAB7-B093ECDDB486}" dt="2023-08-31T07:29:35.443" v="335" actId="20577"/>
          <ac:spMkLst>
            <pc:docMk/>
            <pc:sldMk cId="3037656437" sldId="262"/>
            <ac:spMk id="6" creationId="{2567027A-E21A-E656-C091-2E95BCFF836B}"/>
          </ac:spMkLst>
        </pc:spChg>
      </pc:sldChg>
      <pc:sldChg chg="modSp mod">
        <pc:chgData name="Justas Dainys" userId="10f9c6b6-e543-4b9d-8e24-43921fc01cfa" providerId="ADAL" clId="{83D15CD3-3F71-4FBC-AAB7-B093ECDDB486}" dt="2023-08-31T10:38:10.860" v="1017" actId="1076"/>
        <pc:sldMkLst>
          <pc:docMk/>
          <pc:sldMk cId="2018044654" sldId="268"/>
        </pc:sldMkLst>
        <pc:spChg chg="mod">
          <ac:chgData name="Justas Dainys" userId="10f9c6b6-e543-4b9d-8e24-43921fc01cfa" providerId="ADAL" clId="{83D15CD3-3F71-4FBC-AAB7-B093ECDDB486}" dt="2023-08-31T07:42:50.142" v="447" actId="20577"/>
          <ac:spMkLst>
            <pc:docMk/>
            <pc:sldMk cId="2018044654" sldId="268"/>
            <ac:spMk id="2" creationId="{670C4DF3-032D-3EAB-6AE8-7C9B62BEDEE5}"/>
          </ac:spMkLst>
        </pc:spChg>
        <pc:spChg chg="mod">
          <ac:chgData name="Justas Dainys" userId="10f9c6b6-e543-4b9d-8e24-43921fc01cfa" providerId="ADAL" clId="{83D15CD3-3F71-4FBC-AAB7-B093ECDDB486}" dt="2023-08-31T10:38:10.860" v="1017" actId="1076"/>
          <ac:spMkLst>
            <pc:docMk/>
            <pc:sldMk cId="2018044654" sldId="268"/>
            <ac:spMk id="3" creationId="{70FB7429-D6EA-B4EE-5FCD-BA680F99AB6C}"/>
          </ac:spMkLst>
        </pc:spChg>
        <pc:spChg chg="mod">
          <ac:chgData name="Justas Dainys" userId="10f9c6b6-e543-4b9d-8e24-43921fc01cfa" providerId="ADAL" clId="{83D15CD3-3F71-4FBC-AAB7-B093ECDDB486}" dt="2023-08-31T07:46:27.872" v="476" actId="20577"/>
          <ac:spMkLst>
            <pc:docMk/>
            <pc:sldMk cId="2018044654" sldId="268"/>
            <ac:spMk id="5" creationId="{32ADC63A-095D-4133-4DB4-73F7A0541127}"/>
          </ac:spMkLst>
        </pc:spChg>
        <pc:picChg chg="mod modCrop">
          <ac:chgData name="Justas Dainys" userId="10f9c6b6-e543-4b9d-8e24-43921fc01cfa" providerId="ADAL" clId="{83D15CD3-3F71-4FBC-AAB7-B093ECDDB486}" dt="2023-08-31T07:49:57.711" v="480" actId="732"/>
          <ac:picMkLst>
            <pc:docMk/>
            <pc:sldMk cId="2018044654" sldId="268"/>
            <ac:picMk id="6" creationId="{B886839A-D41E-EA62-6DCE-C5943EE9322A}"/>
          </ac:picMkLst>
        </pc:picChg>
      </pc:sldChg>
      <pc:sldChg chg="modSp mod">
        <pc:chgData name="Justas Dainys" userId="10f9c6b6-e543-4b9d-8e24-43921fc01cfa" providerId="ADAL" clId="{83D15CD3-3F71-4FBC-AAB7-B093ECDDB486}" dt="2023-08-31T07:42:54.982" v="448" actId="20577"/>
        <pc:sldMkLst>
          <pc:docMk/>
          <pc:sldMk cId="797951397" sldId="269"/>
        </pc:sldMkLst>
        <pc:spChg chg="mod">
          <ac:chgData name="Justas Dainys" userId="10f9c6b6-e543-4b9d-8e24-43921fc01cfa" providerId="ADAL" clId="{83D15CD3-3F71-4FBC-AAB7-B093ECDDB486}" dt="2023-08-31T07:42:54.982" v="448" actId="20577"/>
          <ac:spMkLst>
            <pc:docMk/>
            <pc:sldMk cId="797951397" sldId="269"/>
            <ac:spMk id="2" creationId="{ACD042EC-E697-351C-1D8A-2B3FAF36A40D}"/>
          </ac:spMkLst>
        </pc:spChg>
        <pc:spChg chg="mod">
          <ac:chgData name="Justas Dainys" userId="10f9c6b6-e543-4b9d-8e24-43921fc01cfa" providerId="ADAL" clId="{83D15CD3-3F71-4FBC-AAB7-B093ECDDB486}" dt="2023-08-31T07:41:21.007" v="367" actId="20577"/>
          <ac:spMkLst>
            <pc:docMk/>
            <pc:sldMk cId="797951397" sldId="269"/>
            <ac:spMk id="4" creationId="{04DE8226-068C-1197-E6EB-2AAE3F14F9AD}"/>
          </ac:spMkLst>
        </pc:spChg>
        <pc:spChg chg="mod">
          <ac:chgData name="Justas Dainys" userId="10f9c6b6-e543-4b9d-8e24-43921fc01cfa" providerId="ADAL" clId="{83D15CD3-3F71-4FBC-AAB7-B093ECDDB486}" dt="2023-08-31T07:42:24.929" v="407" actId="20577"/>
          <ac:spMkLst>
            <pc:docMk/>
            <pc:sldMk cId="797951397" sldId="269"/>
            <ac:spMk id="7" creationId="{84389A2A-A899-E359-3322-4A4993F255F3}"/>
          </ac:spMkLst>
        </pc:spChg>
      </pc:sldChg>
      <pc:sldChg chg="modSp mod">
        <pc:chgData name="Justas Dainys" userId="10f9c6b6-e543-4b9d-8e24-43921fc01cfa" providerId="ADAL" clId="{83D15CD3-3F71-4FBC-AAB7-B093ECDDB486}" dt="2023-08-31T07:43:07.783" v="450" actId="20577"/>
        <pc:sldMkLst>
          <pc:docMk/>
          <pc:sldMk cId="1632427018" sldId="270"/>
        </pc:sldMkLst>
        <pc:spChg chg="mod">
          <ac:chgData name="Justas Dainys" userId="10f9c6b6-e543-4b9d-8e24-43921fc01cfa" providerId="ADAL" clId="{83D15CD3-3F71-4FBC-AAB7-B093ECDDB486}" dt="2023-08-31T07:43:07.783" v="450" actId="20577"/>
          <ac:spMkLst>
            <pc:docMk/>
            <pc:sldMk cId="1632427018" sldId="270"/>
            <ac:spMk id="2" creationId="{670C4DF3-032D-3EAB-6AE8-7C9B62BEDEE5}"/>
          </ac:spMkLst>
        </pc:spChg>
      </pc:sldChg>
      <pc:sldChg chg="modSp mod">
        <pc:chgData name="Justas Dainys" userId="10f9c6b6-e543-4b9d-8e24-43921fc01cfa" providerId="ADAL" clId="{83D15CD3-3F71-4FBC-AAB7-B093ECDDB486}" dt="2023-08-31T10:56:06.217" v="1020" actId="1076"/>
        <pc:sldMkLst>
          <pc:docMk/>
          <pc:sldMk cId="3073924394" sldId="271"/>
        </pc:sldMkLst>
        <pc:spChg chg="mod">
          <ac:chgData name="Justas Dainys" userId="10f9c6b6-e543-4b9d-8e24-43921fc01cfa" providerId="ADAL" clId="{83D15CD3-3F71-4FBC-AAB7-B093ECDDB486}" dt="2023-08-31T07:50:46.779" v="489" actId="790"/>
          <ac:spMkLst>
            <pc:docMk/>
            <pc:sldMk cId="3073924394" sldId="271"/>
            <ac:spMk id="2" creationId="{ACD042EC-E697-351C-1D8A-2B3FAF36A40D}"/>
          </ac:spMkLst>
        </pc:spChg>
        <pc:spChg chg="mod">
          <ac:chgData name="Justas Dainys" userId="10f9c6b6-e543-4b9d-8e24-43921fc01cfa" providerId="ADAL" clId="{83D15CD3-3F71-4FBC-AAB7-B093ECDDB486}" dt="2023-08-31T07:52:37.495" v="516" actId="20577"/>
          <ac:spMkLst>
            <pc:docMk/>
            <pc:sldMk cId="3073924394" sldId="271"/>
            <ac:spMk id="6" creationId="{68D46298-52AA-57F7-CD55-5C6EFD95D6FC}"/>
          </ac:spMkLst>
        </pc:spChg>
        <pc:spChg chg="mod ord">
          <ac:chgData name="Justas Dainys" userId="10f9c6b6-e543-4b9d-8e24-43921fc01cfa" providerId="ADAL" clId="{83D15CD3-3F71-4FBC-AAB7-B093ECDDB486}" dt="2023-08-31T10:55:45.365" v="1018" actId="113"/>
          <ac:spMkLst>
            <pc:docMk/>
            <pc:sldMk cId="3073924394" sldId="271"/>
            <ac:spMk id="7" creationId="{84389A2A-A899-E359-3322-4A4993F255F3}"/>
          </ac:spMkLst>
        </pc:spChg>
        <pc:spChg chg="mod">
          <ac:chgData name="Justas Dainys" userId="10f9c6b6-e543-4b9d-8e24-43921fc01cfa" providerId="ADAL" clId="{83D15CD3-3F71-4FBC-AAB7-B093ECDDB486}" dt="2023-08-31T07:53:18.716" v="528" actId="1076"/>
          <ac:spMkLst>
            <pc:docMk/>
            <pc:sldMk cId="3073924394" sldId="271"/>
            <ac:spMk id="8" creationId="{25F450D3-13E4-1124-3CDA-7D521FE14948}"/>
          </ac:spMkLst>
        </pc:spChg>
        <pc:picChg chg="mod">
          <ac:chgData name="Justas Dainys" userId="10f9c6b6-e543-4b9d-8e24-43921fc01cfa" providerId="ADAL" clId="{83D15CD3-3F71-4FBC-AAB7-B093ECDDB486}" dt="2023-08-31T10:56:06.217" v="1020" actId="1076"/>
          <ac:picMkLst>
            <pc:docMk/>
            <pc:sldMk cId="3073924394" sldId="271"/>
            <ac:picMk id="4" creationId="{3EF802FA-578C-5249-AB1E-030AFA13FE78}"/>
          </ac:picMkLst>
        </pc:picChg>
      </pc:sldChg>
      <pc:sldChg chg="modSp mod">
        <pc:chgData name="Justas Dainys" userId="10f9c6b6-e543-4b9d-8e24-43921fc01cfa" providerId="ADAL" clId="{83D15CD3-3F71-4FBC-AAB7-B093ECDDB486}" dt="2023-08-31T07:51:40.414" v="492"/>
        <pc:sldMkLst>
          <pc:docMk/>
          <pc:sldMk cId="3584146784" sldId="272"/>
        </pc:sldMkLst>
        <pc:spChg chg="mod">
          <ac:chgData name="Justas Dainys" userId="10f9c6b6-e543-4b9d-8e24-43921fc01cfa" providerId="ADAL" clId="{83D15CD3-3F71-4FBC-AAB7-B093ECDDB486}" dt="2023-08-31T07:50:55.341" v="490"/>
          <ac:spMkLst>
            <pc:docMk/>
            <pc:sldMk cId="3584146784" sldId="272"/>
            <ac:spMk id="2" creationId="{ACD042EC-E697-351C-1D8A-2B3FAF36A40D}"/>
          </ac:spMkLst>
        </pc:spChg>
        <pc:spChg chg="mod">
          <ac:chgData name="Justas Dainys" userId="10f9c6b6-e543-4b9d-8e24-43921fc01cfa" providerId="ADAL" clId="{83D15CD3-3F71-4FBC-AAB7-B093ECDDB486}" dt="2023-08-31T07:51:40.414" v="492"/>
          <ac:spMkLst>
            <pc:docMk/>
            <pc:sldMk cId="3584146784" sldId="272"/>
            <ac:spMk id="4" creationId="{D5865424-97FA-5BCD-2F09-070E03B5605C}"/>
          </ac:spMkLst>
        </pc:spChg>
      </pc:sldChg>
      <pc:sldChg chg="modSp mod">
        <pc:chgData name="Justas Dainys" userId="10f9c6b6-e543-4b9d-8e24-43921fc01cfa" providerId="ADAL" clId="{83D15CD3-3F71-4FBC-AAB7-B093ECDDB486}" dt="2023-08-31T08:00:55.782" v="697"/>
        <pc:sldMkLst>
          <pc:docMk/>
          <pc:sldMk cId="2721601162" sldId="273"/>
        </pc:sldMkLst>
        <pc:spChg chg="mod">
          <ac:chgData name="Justas Dainys" userId="10f9c6b6-e543-4b9d-8e24-43921fc01cfa" providerId="ADAL" clId="{83D15CD3-3F71-4FBC-AAB7-B093ECDDB486}" dt="2023-08-31T07:55:35.482" v="536"/>
          <ac:spMkLst>
            <pc:docMk/>
            <pc:sldMk cId="2721601162" sldId="273"/>
            <ac:spMk id="2" creationId="{6D4B349F-2D79-B88F-E7FC-4C3ADF972C93}"/>
          </ac:spMkLst>
        </pc:spChg>
        <pc:spChg chg="mod">
          <ac:chgData name="Justas Dainys" userId="10f9c6b6-e543-4b9d-8e24-43921fc01cfa" providerId="ADAL" clId="{83D15CD3-3F71-4FBC-AAB7-B093ECDDB486}" dt="2023-08-31T07:56:15.158" v="551" actId="14100"/>
          <ac:spMkLst>
            <pc:docMk/>
            <pc:sldMk cId="2721601162" sldId="273"/>
            <ac:spMk id="4" creationId="{C40446C0-F15E-A21E-F12C-18E1292710AE}"/>
          </ac:spMkLst>
        </pc:spChg>
        <pc:spChg chg="mod">
          <ac:chgData name="Justas Dainys" userId="10f9c6b6-e543-4b9d-8e24-43921fc01cfa" providerId="ADAL" clId="{83D15CD3-3F71-4FBC-AAB7-B093ECDDB486}" dt="2023-08-31T07:58:05.530" v="582"/>
          <ac:spMkLst>
            <pc:docMk/>
            <pc:sldMk cId="2721601162" sldId="273"/>
            <ac:spMk id="6" creationId="{4BDD07A5-2137-4492-41D0-2D3F860C0CCA}"/>
          </ac:spMkLst>
        </pc:spChg>
        <pc:graphicFrameChg chg="mod modGraphic">
          <ac:chgData name="Justas Dainys" userId="10f9c6b6-e543-4b9d-8e24-43921fc01cfa" providerId="ADAL" clId="{83D15CD3-3F71-4FBC-AAB7-B093ECDDB486}" dt="2023-08-31T08:00:55.782" v="697"/>
          <ac:graphicFrameMkLst>
            <pc:docMk/>
            <pc:sldMk cId="2721601162" sldId="273"/>
            <ac:graphicFrameMk id="5" creationId="{66D3EE2D-E1D4-3DB4-4DAF-90C129BD9C81}"/>
          </ac:graphicFrameMkLst>
        </pc:graphicFrameChg>
      </pc:sldChg>
      <pc:sldChg chg="modSp mod">
        <pc:chgData name="Justas Dainys" userId="10f9c6b6-e543-4b9d-8e24-43921fc01cfa" providerId="ADAL" clId="{83D15CD3-3F71-4FBC-AAB7-B093ECDDB486}" dt="2023-08-31T11:14:37.101" v="1070" actId="14100"/>
        <pc:sldMkLst>
          <pc:docMk/>
          <pc:sldMk cId="2466973155" sldId="274"/>
        </pc:sldMkLst>
        <pc:spChg chg="mod">
          <ac:chgData name="Justas Dainys" userId="10f9c6b6-e543-4b9d-8e24-43921fc01cfa" providerId="ADAL" clId="{83D15CD3-3F71-4FBC-AAB7-B093ECDDB486}" dt="2023-08-31T08:01:12.033" v="718" actId="20577"/>
          <ac:spMkLst>
            <pc:docMk/>
            <pc:sldMk cId="2466973155" sldId="274"/>
            <ac:spMk id="2" creationId="{670C4DF3-032D-3EAB-6AE8-7C9B62BEDEE5}"/>
          </ac:spMkLst>
        </pc:spChg>
        <pc:spChg chg="mod">
          <ac:chgData name="Justas Dainys" userId="10f9c6b6-e543-4b9d-8e24-43921fc01cfa" providerId="ADAL" clId="{83D15CD3-3F71-4FBC-AAB7-B093ECDDB486}" dt="2023-08-31T08:04:23.936" v="930" actId="6549"/>
          <ac:spMkLst>
            <pc:docMk/>
            <pc:sldMk cId="2466973155" sldId="274"/>
            <ac:spMk id="3" creationId="{B867FF82-0459-ED96-4E15-4A117BEFBF84}"/>
          </ac:spMkLst>
        </pc:spChg>
        <pc:spChg chg="mod">
          <ac:chgData name="Justas Dainys" userId="10f9c6b6-e543-4b9d-8e24-43921fc01cfa" providerId="ADAL" clId="{83D15CD3-3F71-4FBC-AAB7-B093ECDDB486}" dt="2023-08-31T11:14:37.101" v="1070" actId="14100"/>
          <ac:spMkLst>
            <pc:docMk/>
            <pc:sldMk cId="2466973155" sldId="274"/>
            <ac:spMk id="5" creationId="{C6ADAE0D-ABEF-67F9-7082-F2E6A5978ED5}"/>
          </ac:spMkLst>
        </pc:spChg>
      </pc:sldChg>
      <pc:sldChg chg="modSp mod">
        <pc:chgData name="Justas Dainys" userId="10f9c6b6-e543-4b9d-8e24-43921fc01cfa" providerId="ADAL" clId="{83D15CD3-3F71-4FBC-AAB7-B093ECDDB486}" dt="2023-08-31T08:05:15.128" v="936"/>
        <pc:sldMkLst>
          <pc:docMk/>
          <pc:sldMk cId="501435037" sldId="275"/>
        </pc:sldMkLst>
        <pc:spChg chg="mod">
          <ac:chgData name="Justas Dainys" userId="10f9c6b6-e543-4b9d-8e24-43921fc01cfa" providerId="ADAL" clId="{83D15CD3-3F71-4FBC-AAB7-B093ECDDB486}" dt="2023-08-31T08:04:35.388" v="935" actId="20577"/>
          <ac:spMkLst>
            <pc:docMk/>
            <pc:sldMk cId="501435037" sldId="275"/>
            <ac:spMk id="2" creationId="{ACD042EC-E697-351C-1D8A-2B3FAF36A40D}"/>
          </ac:spMkLst>
        </pc:spChg>
        <pc:spChg chg="mod">
          <ac:chgData name="Justas Dainys" userId="10f9c6b6-e543-4b9d-8e24-43921fc01cfa" providerId="ADAL" clId="{83D15CD3-3F71-4FBC-AAB7-B093ECDDB486}" dt="2023-08-31T08:05:15.128" v="936"/>
          <ac:spMkLst>
            <pc:docMk/>
            <pc:sldMk cId="501435037" sldId="275"/>
            <ac:spMk id="4" creationId="{93240A0B-2ED1-13FB-81DB-A3CBB05F36AF}"/>
          </ac:spMkLst>
        </pc:spChg>
      </pc:sldChg>
      <pc:sldChg chg="modSp mod">
        <pc:chgData name="Justas Dainys" userId="10f9c6b6-e543-4b9d-8e24-43921fc01cfa" providerId="ADAL" clId="{83D15CD3-3F71-4FBC-AAB7-B093ECDDB486}" dt="2023-08-31T08:07:17.863" v="1015" actId="1076"/>
        <pc:sldMkLst>
          <pc:docMk/>
          <pc:sldMk cId="3265696039" sldId="276"/>
        </pc:sldMkLst>
        <pc:spChg chg="mod">
          <ac:chgData name="Justas Dainys" userId="10f9c6b6-e543-4b9d-8e24-43921fc01cfa" providerId="ADAL" clId="{83D15CD3-3F71-4FBC-AAB7-B093ECDDB486}" dt="2023-08-31T08:05:32.947" v="937"/>
          <ac:spMkLst>
            <pc:docMk/>
            <pc:sldMk cId="3265696039" sldId="276"/>
            <ac:spMk id="2" creationId="{670C4DF3-032D-3EAB-6AE8-7C9B62BEDEE5}"/>
          </ac:spMkLst>
        </pc:spChg>
        <pc:spChg chg="mod">
          <ac:chgData name="Justas Dainys" userId="10f9c6b6-e543-4b9d-8e24-43921fc01cfa" providerId="ADAL" clId="{83D15CD3-3F71-4FBC-AAB7-B093ECDDB486}" dt="2023-08-31T08:07:17.863" v="1015" actId="1076"/>
          <ac:spMkLst>
            <pc:docMk/>
            <pc:sldMk cId="3265696039" sldId="276"/>
            <ac:spMk id="3" creationId="{5179D165-C6E6-7CC3-F16A-976B4FE7FA4D}"/>
          </ac:spMkLst>
        </pc:spChg>
        <pc:spChg chg="mod">
          <ac:chgData name="Justas Dainys" userId="10f9c6b6-e543-4b9d-8e24-43921fc01cfa" providerId="ADAL" clId="{83D15CD3-3F71-4FBC-AAB7-B093ECDDB486}" dt="2023-08-31T08:06:29.373" v="964" actId="20577"/>
          <ac:spMkLst>
            <pc:docMk/>
            <pc:sldMk cId="3265696039" sldId="276"/>
            <ac:spMk id="6" creationId="{280F122A-87D6-3F22-4ADE-D72E319F0881}"/>
          </ac:spMkLst>
        </pc:spChg>
      </pc:sldChg>
      <pc:sldChg chg="modSp mod">
        <pc:chgData name="Justas Dainys" userId="10f9c6b6-e543-4b9d-8e24-43921fc01cfa" providerId="ADAL" clId="{83D15CD3-3F71-4FBC-AAB7-B093ECDDB486}" dt="2023-08-31T07:51:00.518" v="491"/>
        <pc:sldMkLst>
          <pc:docMk/>
          <pc:sldMk cId="1661161286" sldId="278"/>
        </pc:sldMkLst>
        <pc:spChg chg="mod">
          <ac:chgData name="Justas Dainys" userId="10f9c6b6-e543-4b9d-8e24-43921fc01cfa" providerId="ADAL" clId="{83D15CD3-3F71-4FBC-AAB7-B093ECDDB486}" dt="2023-08-31T07:51:00.518" v="491"/>
          <ac:spMkLst>
            <pc:docMk/>
            <pc:sldMk cId="1661161286" sldId="278"/>
            <ac:spMk id="2" creationId="{ACD042EC-E697-351C-1D8A-2B3FAF36A40D}"/>
          </ac:spMkLst>
        </pc:spChg>
      </pc:sldChg>
    </pc:docChg>
  </pc:docChgLst>
  <pc:docChgLst>
    <pc:chgData name="Justas Dainys" userId="10f9c6b6-e543-4b9d-8e24-43921fc01cfa" providerId="ADAL" clId="{20F9B441-A93D-4E5F-A9F3-7835D6A39410}"/>
    <pc:docChg chg="undo custSel addSld delSld modSld sldOrd">
      <pc:chgData name="Justas Dainys" userId="10f9c6b6-e543-4b9d-8e24-43921fc01cfa" providerId="ADAL" clId="{20F9B441-A93D-4E5F-A9F3-7835D6A39410}" dt="2023-08-29T11:07:28.264" v="2552"/>
      <pc:docMkLst>
        <pc:docMk/>
      </pc:docMkLst>
      <pc:sldChg chg="del setBg">
        <pc:chgData name="Justas Dainys" userId="10f9c6b6-e543-4b9d-8e24-43921fc01cfa" providerId="ADAL" clId="{20F9B441-A93D-4E5F-A9F3-7835D6A39410}" dt="2023-08-07T14:56:58.626" v="1610" actId="2696"/>
        <pc:sldMkLst>
          <pc:docMk/>
          <pc:sldMk cId="2892460891" sldId="257"/>
        </pc:sldMkLst>
      </pc:sldChg>
      <pc:sldChg chg="modSp mod">
        <pc:chgData name="Justas Dainys" userId="10f9c6b6-e543-4b9d-8e24-43921fc01cfa" providerId="ADAL" clId="{20F9B441-A93D-4E5F-A9F3-7835D6A39410}" dt="2023-08-08T06:45:35.957" v="1737" actId="20577"/>
        <pc:sldMkLst>
          <pc:docMk/>
          <pc:sldMk cId="141335971" sldId="258"/>
        </pc:sldMkLst>
        <pc:spChg chg="mod">
          <ac:chgData name="Justas Dainys" userId="10f9c6b6-e543-4b9d-8e24-43921fc01cfa" providerId="ADAL" clId="{20F9B441-A93D-4E5F-A9F3-7835D6A39410}" dt="2023-08-08T06:45:35.957" v="1737" actId="20577"/>
          <ac:spMkLst>
            <pc:docMk/>
            <pc:sldMk cId="141335971" sldId="258"/>
            <ac:spMk id="2" creationId="{00000000-0000-0000-0000-000000000000}"/>
          </ac:spMkLst>
        </pc:spChg>
        <pc:spChg chg="mod">
          <ac:chgData name="Justas Dainys" userId="10f9c6b6-e543-4b9d-8e24-43921fc01cfa" providerId="ADAL" clId="{20F9B441-A93D-4E5F-A9F3-7835D6A39410}" dt="2023-08-07T13:51:29.582" v="1066" actId="1076"/>
          <ac:spMkLst>
            <pc:docMk/>
            <pc:sldMk cId="141335971" sldId="258"/>
            <ac:spMk id="3" creationId="{C55C43D4-3081-E550-5ED4-374A08273280}"/>
          </ac:spMkLst>
        </pc:spChg>
      </pc:sldChg>
      <pc:sldChg chg="del">
        <pc:chgData name="Justas Dainys" userId="10f9c6b6-e543-4b9d-8e24-43921fc01cfa" providerId="ADAL" clId="{20F9B441-A93D-4E5F-A9F3-7835D6A39410}" dt="2023-08-07T14:19:12.735" v="1323" actId="47"/>
        <pc:sldMkLst>
          <pc:docMk/>
          <pc:sldMk cId="1435030905" sldId="259"/>
        </pc:sldMkLst>
      </pc:sldChg>
      <pc:sldChg chg="del">
        <pc:chgData name="Justas Dainys" userId="10f9c6b6-e543-4b9d-8e24-43921fc01cfa" providerId="ADAL" clId="{20F9B441-A93D-4E5F-A9F3-7835D6A39410}" dt="2023-08-07T14:18:57.829" v="1320" actId="47"/>
        <pc:sldMkLst>
          <pc:docMk/>
          <pc:sldMk cId="2743411156" sldId="260"/>
        </pc:sldMkLst>
      </pc:sldChg>
      <pc:sldChg chg="del">
        <pc:chgData name="Justas Dainys" userId="10f9c6b6-e543-4b9d-8e24-43921fc01cfa" providerId="ADAL" clId="{20F9B441-A93D-4E5F-A9F3-7835D6A39410}" dt="2023-08-07T14:19:10.489" v="1322" actId="47"/>
        <pc:sldMkLst>
          <pc:docMk/>
          <pc:sldMk cId="3522865333" sldId="261"/>
        </pc:sldMkLst>
      </pc:sldChg>
      <pc:sldChg chg="addSp delSp modSp mod ord modNotesTx">
        <pc:chgData name="Justas Dainys" userId="10f9c6b6-e543-4b9d-8e24-43921fc01cfa" providerId="ADAL" clId="{20F9B441-A93D-4E5F-A9F3-7835D6A39410}" dt="2023-08-28T08:23:59.192" v="2523" actId="20577"/>
        <pc:sldMkLst>
          <pc:docMk/>
          <pc:sldMk cId="3037656437" sldId="262"/>
        </pc:sldMkLst>
        <pc:spChg chg="add mod">
          <ac:chgData name="Justas Dainys" userId="10f9c6b6-e543-4b9d-8e24-43921fc01cfa" providerId="ADAL" clId="{20F9B441-A93D-4E5F-A9F3-7835D6A39410}" dt="2023-08-07T09:08:28.862" v="520" actId="1076"/>
          <ac:spMkLst>
            <pc:docMk/>
            <pc:sldMk cId="3037656437" sldId="262"/>
            <ac:spMk id="2" creationId="{6D4B349F-2D79-B88F-E7FC-4C3ADF972C93}"/>
          </ac:spMkLst>
        </pc:spChg>
        <pc:spChg chg="add mod">
          <ac:chgData name="Justas Dainys" userId="10f9c6b6-e543-4b9d-8e24-43921fc01cfa" providerId="ADAL" clId="{20F9B441-A93D-4E5F-A9F3-7835D6A39410}" dt="2023-08-17T12:57:01.086" v="2307" actId="14100"/>
          <ac:spMkLst>
            <pc:docMk/>
            <pc:sldMk cId="3037656437" sldId="262"/>
            <ac:spMk id="4" creationId="{C75F9CD4-227A-48D5-7C82-CAD960BBB7C4}"/>
          </ac:spMkLst>
        </pc:spChg>
        <pc:spChg chg="mod">
          <ac:chgData name="Justas Dainys" userId="10f9c6b6-e543-4b9d-8e24-43921fc01cfa" providerId="ADAL" clId="{20F9B441-A93D-4E5F-A9F3-7835D6A39410}" dt="2023-08-07T13:52:30.206" v="1077" actId="1076"/>
          <ac:spMkLst>
            <pc:docMk/>
            <pc:sldMk cId="3037656437" sldId="262"/>
            <ac:spMk id="5" creationId="{15E14F7B-E622-EC6D-7444-5EBC802235D3}"/>
          </ac:spMkLst>
        </pc:spChg>
        <pc:spChg chg="add mod">
          <ac:chgData name="Justas Dainys" userId="10f9c6b6-e543-4b9d-8e24-43921fc01cfa" providerId="ADAL" clId="{20F9B441-A93D-4E5F-A9F3-7835D6A39410}" dt="2023-08-28T08:23:59.192" v="2523" actId="20577"/>
          <ac:spMkLst>
            <pc:docMk/>
            <pc:sldMk cId="3037656437" sldId="262"/>
            <ac:spMk id="6" creationId="{2567027A-E21A-E656-C091-2E95BCFF836B}"/>
          </ac:spMkLst>
        </pc:spChg>
        <pc:spChg chg="del mod">
          <ac:chgData name="Justas Dainys" userId="10f9c6b6-e543-4b9d-8e24-43921fc01cfa" providerId="ADAL" clId="{20F9B441-A93D-4E5F-A9F3-7835D6A39410}" dt="2023-08-07T08:40:12.259" v="177" actId="478"/>
          <ac:spMkLst>
            <pc:docMk/>
            <pc:sldMk cId="3037656437" sldId="262"/>
            <ac:spMk id="6" creationId="{6E75D357-0ECF-49B1-86D8-F79D166AD345}"/>
          </ac:spMkLst>
        </pc:spChg>
        <pc:picChg chg="add mod">
          <ac:chgData name="Justas Dainys" userId="10f9c6b6-e543-4b9d-8e24-43921fc01cfa" providerId="ADAL" clId="{20F9B441-A93D-4E5F-A9F3-7835D6A39410}" dt="2023-08-07T08:53:32.690" v="449" actId="1076"/>
          <ac:picMkLst>
            <pc:docMk/>
            <pc:sldMk cId="3037656437" sldId="262"/>
            <ac:picMk id="3" creationId="{03EF2602-A681-F245-A0AA-06C07CB587E9}"/>
          </ac:picMkLst>
        </pc:picChg>
        <pc:picChg chg="del">
          <ac:chgData name="Justas Dainys" userId="10f9c6b6-e543-4b9d-8e24-43921fc01cfa" providerId="ADAL" clId="{20F9B441-A93D-4E5F-A9F3-7835D6A39410}" dt="2023-08-07T08:28:52.691" v="0" actId="478"/>
          <ac:picMkLst>
            <pc:docMk/>
            <pc:sldMk cId="3037656437" sldId="262"/>
            <ac:picMk id="8" creationId="{E6D94902-0D99-4337-A933-EBFDBE832091}"/>
          </ac:picMkLst>
        </pc:picChg>
      </pc:sldChg>
      <pc:sldChg chg="delSp modSp del mod modNotesTx">
        <pc:chgData name="Justas Dainys" userId="10f9c6b6-e543-4b9d-8e24-43921fc01cfa" providerId="ADAL" clId="{20F9B441-A93D-4E5F-A9F3-7835D6A39410}" dt="2023-08-08T07:11:39.813" v="1807" actId="2696"/>
        <pc:sldMkLst>
          <pc:docMk/>
          <pc:sldMk cId="3395113298" sldId="263"/>
        </pc:sldMkLst>
        <pc:spChg chg="mod">
          <ac:chgData name="Justas Dainys" userId="10f9c6b6-e543-4b9d-8e24-43921fc01cfa" providerId="ADAL" clId="{20F9B441-A93D-4E5F-A9F3-7835D6A39410}" dt="2023-08-07T14:18:49.790" v="1318" actId="20577"/>
          <ac:spMkLst>
            <pc:docMk/>
            <pc:sldMk cId="3395113298" sldId="263"/>
            <ac:spMk id="9" creationId="{326655B1-2A51-4B67-9F93-5FDFCDEC54D6}"/>
          </ac:spMkLst>
        </pc:spChg>
        <pc:picChg chg="del">
          <ac:chgData name="Justas Dainys" userId="10f9c6b6-e543-4b9d-8e24-43921fc01cfa" providerId="ADAL" clId="{20F9B441-A93D-4E5F-A9F3-7835D6A39410}" dt="2023-08-07T14:18:41.451" v="1290" actId="478"/>
          <ac:picMkLst>
            <pc:docMk/>
            <pc:sldMk cId="3395113298" sldId="263"/>
            <ac:picMk id="2" creationId="{47F56821-BCD2-43F7-BC91-60B078464559}"/>
          </ac:picMkLst>
        </pc:picChg>
      </pc:sldChg>
      <pc:sldChg chg="del">
        <pc:chgData name="Justas Dainys" userId="10f9c6b6-e543-4b9d-8e24-43921fc01cfa" providerId="ADAL" clId="{20F9B441-A93D-4E5F-A9F3-7835D6A39410}" dt="2023-08-07T14:19:02.983" v="1321" actId="47"/>
        <pc:sldMkLst>
          <pc:docMk/>
          <pc:sldMk cId="699085956" sldId="264"/>
        </pc:sldMkLst>
      </pc:sldChg>
      <pc:sldChg chg="addSp delSp modSp del mod">
        <pc:chgData name="Justas Dainys" userId="10f9c6b6-e543-4b9d-8e24-43921fc01cfa" providerId="ADAL" clId="{20F9B441-A93D-4E5F-A9F3-7835D6A39410}" dt="2023-08-07T09:14:45.079" v="747" actId="47"/>
        <pc:sldMkLst>
          <pc:docMk/>
          <pc:sldMk cId="942182101" sldId="265"/>
        </pc:sldMkLst>
        <pc:spChg chg="add del mod">
          <ac:chgData name="Justas Dainys" userId="10f9c6b6-e543-4b9d-8e24-43921fc01cfa" providerId="ADAL" clId="{20F9B441-A93D-4E5F-A9F3-7835D6A39410}" dt="2023-08-07T08:29:03.412" v="3" actId="478"/>
          <ac:spMkLst>
            <pc:docMk/>
            <pc:sldMk cId="942182101" sldId="265"/>
            <ac:spMk id="5" creationId="{4DC0817E-6676-5318-A2DB-1AD09B036B38}"/>
          </ac:spMkLst>
        </pc:spChg>
        <pc:spChg chg="del">
          <ac:chgData name="Justas Dainys" userId="10f9c6b6-e543-4b9d-8e24-43921fc01cfa" providerId="ADAL" clId="{20F9B441-A93D-4E5F-A9F3-7835D6A39410}" dt="2023-08-07T08:29:01.269" v="2" actId="478"/>
          <ac:spMkLst>
            <pc:docMk/>
            <pc:sldMk cId="942182101" sldId="265"/>
            <ac:spMk id="9" creationId="{D7541ABA-5688-4407-84BD-BEC0BB1D2A30}"/>
          </ac:spMkLst>
        </pc:spChg>
        <pc:picChg chg="del">
          <ac:chgData name="Justas Dainys" userId="10f9c6b6-e543-4b9d-8e24-43921fc01cfa" providerId="ADAL" clId="{20F9B441-A93D-4E5F-A9F3-7835D6A39410}" dt="2023-08-07T08:28:58.851" v="1" actId="478"/>
          <ac:picMkLst>
            <pc:docMk/>
            <pc:sldMk cId="942182101" sldId="265"/>
            <ac:picMk id="4" creationId="{4D88E251-04BB-4A81-AFE2-B23ED91557A4}"/>
          </ac:picMkLst>
        </pc:picChg>
      </pc:sldChg>
      <pc:sldChg chg="del setBg">
        <pc:chgData name="Justas Dainys" userId="10f9c6b6-e543-4b9d-8e24-43921fc01cfa" providerId="ADAL" clId="{20F9B441-A93D-4E5F-A9F3-7835D6A39410}" dt="2023-08-07T14:18:54.026" v="1319" actId="47"/>
        <pc:sldMkLst>
          <pc:docMk/>
          <pc:sldMk cId="3348069439" sldId="266"/>
        </pc:sldMkLst>
      </pc:sldChg>
      <pc:sldChg chg="addSp delSp modSp add del mod">
        <pc:chgData name="Justas Dainys" userId="10f9c6b6-e543-4b9d-8e24-43921fc01cfa" providerId="ADAL" clId="{20F9B441-A93D-4E5F-A9F3-7835D6A39410}" dt="2023-08-07T08:48:26.938" v="423" actId="47"/>
        <pc:sldMkLst>
          <pc:docMk/>
          <pc:sldMk cId="1376378718" sldId="267"/>
        </pc:sldMkLst>
        <pc:spChg chg="mod">
          <ac:chgData name="Justas Dainys" userId="10f9c6b6-e543-4b9d-8e24-43921fc01cfa" providerId="ADAL" clId="{20F9B441-A93D-4E5F-A9F3-7835D6A39410}" dt="2023-08-07T08:40:46.557" v="216" actId="14100"/>
          <ac:spMkLst>
            <pc:docMk/>
            <pc:sldMk cId="1376378718" sldId="267"/>
            <ac:spMk id="2" creationId="{4CDA7DDF-B59A-46DF-AABB-905F65929FD0}"/>
          </ac:spMkLst>
        </pc:spChg>
        <pc:spChg chg="add del mod">
          <ac:chgData name="Justas Dainys" userId="10f9c6b6-e543-4b9d-8e24-43921fc01cfa" providerId="ADAL" clId="{20F9B441-A93D-4E5F-A9F3-7835D6A39410}" dt="2023-08-07T08:48:16.978" v="420" actId="21"/>
          <ac:spMkLst>
            <pc:docMk/>
            <pc:sldMk cId="1376378718" sldId="267"/>
            <ac:spMk id="3" creationId="{01637338-E24F-7C54-ECED-BC58053E4BD1}"/>
          </ac:spMkLst>
        </pc:spChg>
      </pc:sldChg>
      <pc:sldChg chg="addSp delSp modSp add mod ord modClrScheme chgLayout">
        <pc:chgData name="Justas Dainys" userId="10f9c6b6-e543-4b9d-8e24-43921fc01cfa" providerId="ADAL" clId="{20F9B441-A93D-4E5F-A9F3-7835D6A39410}" dt="2023-08-28T06:45:27.137" v="2339" actId="20577"/>
        <pc:sldMkLst>
          <pc:docMk/>
          <pc:sldMk cId="2018044654" sldId="268"/>
        </pc:sldMkLst>
        <pc:spChg chg="add mod">
          <ac:chgData name="Justas Dainys" userId="10f9c6b6-e543-4b9d-8e24-43921fc01cfa" providerId="ADAL" clId="{20F9B441-A93D-4E5F-A9F3-7835D6A39410}" dt="2023-08-28T06:45:27.137" v="2339" actId="20577"/>
          <ac:spMkLst>
            <pc:docMk/>
            <pc:sldMk cId="2018044654" sldId="268"/>
            <ac:spMk id="2" creationId="{670C4DF3-032D-3EAB-6AE8-7C9B62BEDEE5}"/>
          </ac:spMkLst>
        </pc:spChg>
        <pc:spChg chg="add mod">
          <ac:chgData name="Justas Dainys" userId="10f9c6b6-e543-4b9d-8e24-43921fc01cfa" providerId="ADAL" clId="{20F9B441-A93D-4E5F-A9F3-7835D6A39410}" dt="2023-08-17T12:57:58.380" v="2319" actId="20577"/>
          <ac:spMkLst>
            <pc:docMk/>
            <pc:sldMk cId="2018044654" sldId="268"/>
            <ac:spMk id="3" creationId="{70FB7429-D6EA-B4EE-5FCD-BA680F99AB6C}"/>
          </ac:spMkLst>
        </pc:spChg>
        <pc:spChg chg="mod">
          <ac:chgData name="Justas Dainys" userId="10f9c6b6-e543-4b9d-8e24-43921fc01cfa" providerId="ADAL" clId="{20F9B441-A93D-4E5F-A9F3-7835D6A39410}" dt="2023-08-07T13:53:32.120" v="1082" actId="1076"/>
          <ac:spMkLst>
            <pc:docMk/>
            <pc:sldMk cId="2018044654" sldId="268"/>
            <ac:spMk id="4" creationId="{658A7A09-488F-1BED-CE7A-7C03950F9F6B}"/>
          </ac:spMkLst>
        </pc:spChg>
        <pc:spChg chg="del mod">
          <ac:chgData name="Justas Dainys" userId="10f9c6b6-e543-4b9d-8e24-43921fc01cfa" providerId="ADAL" clId="{20F9B441-A93D-4E5F-A9F3-7835D6A39410}" dt="2023-08-07T09:06:14.436" v="517" actId="478"/>
          <ac:spMkLst>
            <pc:docMk/>
            <pc:sldMk cId="2018044654" sldId="268"/>
            <ac:spMk id="4" creationId="{A36BB209-1617-4283-87DE-2E03798D590E}"/>
          </ac:spMkLst>
        </pc:spChg>
        <pc:spChg chg="add mod">
          <ac:chgData name="Justas Dainys" userId="10f9c6b6-e543-4b9d-8e24-43921fc01cfa" providerId="ADAL" clId="{20F9B441-A93D-4E5F-A9F3-7835D6A39410}" dt="2023-08-17T12:08:32.282" v="2253" actId="207"/>
          <ac:spMkLst>
            <pc:docMk/>
            <pc:sldMk cId="2018044654" sldId="268"/>
            <ac:spMk id="5" creationId="{32ADC63A-095D-4133-4DB4-73F7A0541127}"/>
          </ac:spMkLst>
        </pc:spChg>
        <pc:picChg chg="del">
          <ac:chgData name="Justas Dainys" userId="10f9c6b6-e543-4b9d-8e24-43921fc01cfa" providerId="ADAL" clId="{20F9B441-A93D-4E5F-A9F3-7835D6A39410}" dt="2023-08-07T09:06:05.689" v="515" actId="478"/>
          <ac:picMkLst>
            <pc:docMk/>
            <pc:sldMk cId="2018044654" sldId="268"/>
            <ac:picMk id="5" creationId="{D39BDDB1-3E5C-433E-869F-DD8AA8ADE366}"/>
          </ac:picMkLst>
        </pc:picChg>
        <pc:picChg chg="add mod ord">
          <ac:chgData name="Justas Dainys" userId="10f9c6b6-e543-4b9d-8e24-43921fc01cfa" providerId="ADAL" clId="{20F9B441-A93D-4E5F-A9F3-7835D6A39410}" dt="2023-08-17T12:58:05.157" v="2320" actId="14100"/>
          <ac:picMkLst>
            <pc:docMk/>
            <pc:sldMk cId="2018044654" sldId="268"/>
            <ac:picMk id="6" creationId="{B886839A-D41E-EA62-6DCE-C5943EE9322A}"/>
          </ac:picMkLst>
        </pc:picChg>
      </pc:sldChg>
      <pc:sldChg chg="addSp delSp modSp add mod modClrScheme chgLayout modNotesTx">
        <pc:chgData name="Justas Dainys" userId="10f9c6b6-e543-4b9d-8e24-43921fc01cfa" providerId="ADAL" clId="{20F9B441-A93D-4E5F-A9F3-7835D6A39410}" dt="2023-08-28T07:42:06.338" v="2442" actId="14100"/>
        <pc:sldMkLst>
          <pc:docMk/>
          <pc:sldMk cId="797951397" sldId="269"/>
        </pc:sldMkLst>
        <pc:spChg chg="add mod">
          <ac:chgData name="Justas Dainys" userId="10f9c6b6-e543-4b9d-8e24-43921fc01cfa" providerId="ADAL" clId="{20F9B441-A93D-4E5F-A9F3-7835D6A39410}" dt="2023-08-07T09:08:32.227" v="521" actId="1076"/>
          <ac:spMkLst>
            <pc:docMk/>
            <pc:sldMk cId="797951397" sldId="269"/>
            <ac:spMk id="2" creationId="{ACD042EC-E697-351C-1D8A-2B3FAF36A40D}"/>
          </ac:spMkLst>
        </pc:spChg>
        <pc:spChg chg="mod">
          <ac:chgData name="Justas Dainys" userId="10f9c6b6-e543-4b9d-8e24-43921fc01cfa" providerId="ADAL" clId="{20F9B441-A93D-4E5F-A9F3-7835D6A39410}" dt="2023-08-07T13:52:05.752" v="1075" actId="1076"/>
          <ac:spMkLst>
            <pc:docMk/>
            <pc:sldMk cId="797951397" sldId="269"/>
            <ac:spMk id="3" creationId="{367BACDE-4837-30A1-4599-3B456A619DD4}"/>
          </ac:spMkLst>
        </pc:spChg>
        <pc:spChg chg="del">
          <ac:chgData name="Justas Dainys" userId="10f9c6b6-e543-4b9d-8e24-43921fc01cfa" providerId="ADAL" clId="{20F9B441-A93D-4E5F-A9F3-7835D6A39410}" dt="2023-08-07T08:47:08.882" v="382" actId="478"/>
          <ac:spMkLst>
            <pc:docMk/>
            <pc:sldMk cId="797951397" sldId="269"/>
            <ac:spMk id="3" creationId="{FD34A8EB-DEFA-4F5D-AAB3-20900E546B1B}"/>
          </ac:spMkLst>
        </pc:spChg>
        <pc:spChg chg="add mod">
          <ac:chgData name="Justas Dainys" userId="10f9c6b6-e543-4b9d-8e24-43921fc01cfa" providerId="ADAL" clId="{20F9B441-A93D-4E5F-A9F3-7835D6A39410}" dt="2023-08-28T07:42:06.338" v="2442" actId="14100"/>
          <ac:spMkLst>
            <pc:docMk/>
            <pc:sldMk cId="797951397" sldId="269"/>
            <ac:spMk id="4" creationId="{04DE8226-068C-1197-E6EB-2AAE3F14F9AD}"/>
          </ac:spMkLst>
        </pc:spChg>
        <pc:spChg chg="del">
          <ac:chgData name="Justas Dainys" userId="10f9c6b6-e543-4b9d-8e24-43921fc01cfa" providerId="ADAL" clId="{20F9B441-A93D-4E5F-A9F3-7835D6A39410}" dt="2023-08-07T08:47:06.917" v="381" actId="478"/>
          <ac:spMkLst>
            <pc:docMk/>
            <pc:sldMk cId="797951397" sldId="269"/>
            <ac:spMk id="5" creationId="{8B177230-2492-48CA-AED7-00A5BDDC9445}"/>
          </ac:spMkLst>
        </pc:spChg>
        <pc:spChg chg="add del mod">
          <ac:chgData name="Justas Dainys" userId="10f9c6b6-e543-4b9d-8e24-43921fc01cfa" providerId="ADAL" clId="{20F9B441-A93D-4E5F-A9F3-7835D6A39410}" dt="2023-08-07T08:47:46.309" v="385" actId="478"/>
          <ac:spMkLst>
            <pc:docMk/>
            <pc:sldMk cId="797951397" sldId="269"/>
            <ac:spMk id="6" creationId="{523B6AAF-A24F-B349-A1BF-BDB2D7F5F381}"/>
          </ac:spMkLst>
        </pc:spChg>
        <pc:spChg chg="add mod">
          <ac:chgData name="Justas Dainys" userId="10f9c6b6-e543-4b9d-8e24-43921fc01cfa" providerId="ADAL" clId="{20F9B441-A93D-4E5F-A9F3-7835D6A39410}" dt="2023-08-28T07:41:52.516" v="2438" actId="1076"/>
          <ac:spMkLst>
            <pc:docMk/>
            <pc:sldMk cId="797951397" sldId="269"/>
            <ac:spMk id="7" creationId="{84389A2A-A899-E359-3322-4A4993F255F3}"/>
          </ac:spMkLst>
        </pc:spChg>
        <pc:picChg chg="del">
          <ac:chgData name="Justas Dainys" userId="10f9c6b6-e543-4b9d-8e24-43921fc01cfa" providerId="ADAL" clId="{20F9B441-A93D-4E5F-A9F3-7835D6A39410}" dt="2023-08-07T08:47:04.828" v="380" actId="478"/>
          <ac:picMkLst>
            <pc:docMk/>
            <pc:sldMk cId="797951397" sldId="269"/>
            <ac:picMk id="4" creationId="{2D5E92C0-E592-4659-A74A-3FA404A83DE9}"/>
          </ac:picMkLst>
        </pc:picChg>
      </pc:sldChg>
      <pc:sldChg chg="addSp delSp modSp add mod">
        <pc:chgData name="Justas Dainys" userId="10f9c6b6-e543-4b9d-8e24-43921fc01cfa" providerId="ADAL" clId="{20F9B441-A93D-4E5F-A9F3-7835D6A39410}" dt="2023-08-28T06:45:38.152" v="2344" actId="478"/>
        <pc:sldMkLst>
          <pc:docMk/>
          <pc:sldMk cId="1632427018" sldId="270"/>
        </pc:sldMkLst>
        <pc:spChg chg="mod">
          <ac:chgData name="Justas Dainys" userId="10f9c6b6-e543-4b9d-8e24-43921fc01cfa" providerId="ADAL" clId="{20F9B441-A93D-4E5F-A9F3-7835D6A39410}" dt="2023-08-28T06:45:34.410" v="2343" actId="20577"/>
          <ac:spMkLst>
            <pc:docMk/>
            <pc:sldMk cId="1632427018" sldId="270"/>
            <ac:spMk id="2" creationId="{670C4DF3-032D-3EAB-6AE8-7C9B62BEDEE5}"/>
          </ac:spMkLst>
        </pc:spChg>
        <pc:spChg chg="del">
          <ac:chgData name="Justas Dainys" userId="10f9c6b6-e543-4b9d-8e24-43921fc01cfa" providerId="ADAL" clId="{20F9B441-A93D-4E5F-A9F3-7835D6A39410}" dt="2023-08-07T09:11:11.828" v="659" actId="478"/>
          <ac:spMkLst>
            <pc:docMk/>
            <pc:sldMk cId="1632427018" sldId="270"/>
            <ac:spMk id="3" creationId="{70FB7429-D6EA-B4EE-5FCD-BA680F99AB6C}"/>
          </ac:spMkLst>
        </pc:spChg>
        <pc:spChg chg="mod">
          <ac:chgData name="Justas Dainys" userId="10f9c6b6-e543-4b9d-8e24-43921fc01cfa" providerId="ADAL" clId="{20F9B441-A93D-4E5F-A9F3-7835D6A39410}" dt="2023-08-07T13:53:56.192" v="1084" actId="1076"/>
          <ac:spMkLst>
            <pc:docMk/>
            <pc:sldMk cId="1632427018" sldId="270"/>
            <ac:spMk id="3" creationId="{8058B41A-DAF3-97E8-8A3B-4BDB16309CB9}"/>
          </ac:spMkLst>
        </pc:spChg>
        <pc:spChg chg="add del mod">
          <ac:chgData name="Justas Dainys" userId="10f9c6b6-e543-4b9d-8e24-43921fc01cfa" providerId="ADAL" clId="{20F9B441-A93D-4E5F-A9F3-7835D6A39410}" dt="2023-08-28T06:45:38.152" v="2344" actId="478"/>
          <ac:spMkLst>
            <pc:docMk/>
            <pc:sldMk cId="1632427018" sldId="270"/>
            <ac:spMk id="4" creationId="{E5C1EC22-6ED9-7418-5807-38F3803310E2}"/>
          </ac:spMkLst>
        </pc:spChg>
        <pc:picChg chg="del">
          <ac:chgData name="Justas Dainys" userId="10f9c6b6-e543-4b9d-8e24-43921fc01cfa" providerId="ADAL" clId="{20F9B441-A93D-4E5F-A9F3-7835D6A39410}" dt="2023-08-07T09:11:12.743" v="660" actId="478"/>
          <ac:picMkLst>
            <pc:docMk/>
            <pc:sldMk cId="1632427018" sldId="270"/>
            <ac:picMk id="6" creationId="{B886839A-D41E-EA62-6DCE-C5943EE9322A}"/>
          </ac:picMkLst>
        </pc:picChg>
      </pc:sldChg>
      <pc:sldChg chg="addSp delSp modSp add mod ord">
        <pc:chgData name="Justas Dainys" userId="10f9c6b6-e543-4b9d-8e24-43921fc01cfa" providerId="ADAL" clId="{20F9B441-A93D-4E5F-A9F3-7835D6A39410}" dt="2023-08-28T06:45:46.354" v="2348" actId="20577"/>
        <pc:sldMkLst>
          <pc:docMk/>
          <pc:sldMk cId="3073924394" sldId="271"/>
        </pc:sldMkLst>
        <pc:spChg chg="mod">
          <ac:chgData name="Justas Dainys" userId="10f9c6b6-e543-4b9d-8e24-43921fc01cfa" providerId="ADAL" clId="{20F9B441-A93D-4E5F-A9F3-7835D6A39410}" dt="2023-08-28T06:45:46.354" v="2348" actId="20577"/>
          <ac:spMkLst>
            <pc:docMk/>
            <pc:sldMk cId="3073924394" sldId="271"/>
            <ac:spMk id="2" creationId="{ACD042EC-E697-351C-1D8A-2B3FAF36A40D}"/>
          </ac:spMkLst>
        </pc:spChg>
        <pc:spChg chg="mod">
          <ac:chgData name="Justas Dainys" userId="10f9c6b6-e543-4b9d-8e24-43921fc01cfa" providerId="ADAL" clId="{20F9B441-A93D-4E5F-A9F3-7835D6A39410}" dt="2023-08-07T13:54:07.196" v="1087" actId="1076"/>
          <ac:spMkLst>
            <pc:docMk/>
            <pc:sldMk cId="3073924394" sldId="271"/>
            <ac:spMk id="5" creationId="{DA0C730F-9A4A-45B3-3F98-D22AABC1F6A3}"/>
          </ac:spMkLst>
        </pc:spChg>
        <pc:spChg chg="add mod">
          <ac:chgData name="Justas Dainys" userId="10f9c6b6-e543-4b9d-8e24-43921fc01cfa" providerId="ADAL" clId="{20F9B441-A93D-4E5F-A9F3-7835D6A39410}" dt="2023-08-17T12:08:00.471" v="2250" actId="207"/>
          <ac:spMkLst>
            <pc:docMk/>
            <pc:sldMk cId="3073924394" sldId="271"/>
            <ac:spMk id="6" creationId="{68D46298-52AA-57F7-CD55-5C6EFD95D6FC}"/>
          </ac:spMkLst>
        </pc:spChg>
        <pc:spChg chg="mod">
          <ac:chgData name="Justas Dainys" userId="10f9c6b6-e543-4b9d-8e24-43921fc01cfa" providerId="ADAL" clId="{20F9B441-A93D-4E5F-A9F3-7835D6A39410}" dt="2023-08-17T12:58:22.329" v="2322" actId="14100"/>
          <ac:spMkLst>
            <pc:docMk/>
            <pc:sldMk cId="3073924394" sldId="271"/>
            <ac:spMk id="7" creationId="{84389A2A-A899-E359-3322-4A4993F255F3}"/>
          </ac:spMkLst>
        </pc:spChg>
        <pc:spChg chg="add mod">
          <ac:chgData name="Justas Dainys" userId="10f9c6b6-e543-4b9d-8e24-43921fc01cfa" providerId="ADAL" clId="{20F9B441-A93D-4E5F-A9F3-7835D6A39410}" dt="2023-08-17T12:08:05.439" v="2251" actId="207"/>
          <ac:spMkLst>
            <pc:docMk/>
            <pc:sldMk cId="3073924394" sldId="271"/>
            <ac:spMk id="8" creationId="{25F450D3-13E4-1124-3CDA-7D521FE14948}"/>
          </ac:spMkLst>
        </pc:spChg>
        <pc:picChg chg="add mod">
          <ac:chgData name="Justas Dainys" userId="10f9c6b6-e543-4b9d-8e24-43921fc01cfa" providerId="ADAL" clId="{20F9B441-A93D-4E5F-A9F3-7835D6A39410}" dt="2023-08-17T12:58:44.357" v="2328" actId="1076"/>
          <ac:picMkLst>
            <pc:docMk/>
            <pc:sldMk cId="3073924394" sldId="271"/>
            <ac:picMk id="3" creationId="{88DF9A04-687B-511C-449D-664605323818}"/>
          </ac:picMkLst>
        </pc:picChg>
        <pc:picChg chg="add mod">
          <ac:chgData name="Justas Dainys" userId="10f9c6b6-e543-4b9d-8e24-43921fc01cfa" providerId="ADAL" clId="{20F9B441-A93D-4E5F-A9F3-7835D6A39410}" dt="2023-08-17T12:58:34.158" v="2325" actId="1076"/>
          <ac:picMkLst>
            <pc:docMk/>
            <pc:sldMk cId="3073924394" sldId="271"/>
            <ac:picMk id="4" creationId="{3EF802FA-578C-5249-AB1E-030AFA13FE78}"/>
          </ac:picMkLst>
        </pc:picChg>
        <pc:picChg chg="add del mod">
          <ac:chgData name="Justas Dainys" userId="10f9c6b6-e543-4b9d-8e24-43921fc01cfa" providerId="ADAL" clId="{20F9B441-A93D-4E5F-A9F3-7835D6A39410}" dt="2023-08-07T09:14:15.641" v="742"/>
          <ac:picMkLst>
            <pc:docMk/>
            <pc:sldMk cId="3073924394" sldId="271"/>
            <ac:picMk id="5" creationId="{BC233518-373E-BB61-2A85-A8865DCD9231}"/>
          </ac:picMkLst>
        </pc:picChg>
      </pc:sldChg>
      <pc:sldChg chg="addSp delSp modSp add mod">
        <pc:chgData name="Justas Dainys" userId="10f9c6b6-e543-4b9d-8e24-43921fc01cfa" providerId="ADAL" clId="{20F9B441-A93D-4E5F-A9F3-7835D6A39410}" dt="2023-08-29T11:07:28.264" v="2552"/>
        <pc:sldMkLst>
          <pc:docMk/>
          <pc:sldMk cId="3584146784" sldId="272"/>
        </pc:sldMkLst>
        <pc:spChg chg="mod">
          <ac:chgData name="Justas Dainys" userId="10f9c6b6-e543-4b9d-8e24-43921fc01cfa" providerId="ADAL" clId="{20F9B441-A93D-4E5F-A9F3-7835D6A39410}" dt="2023-08-28T06:45:52.056" v="2352" actId="20577"/>
          <ac:spMkLst>
            <pc:docMk/>
            <pc:sldMk cId="3584146784" sldId="272"/>
            <ac:spMk id="2" creationId="{ACD042EC-E697-351C-1D8A-2B3FAF36A40D}"/>
          </ac:spMkLst>
        </pc:spChg>
        <pc:spChg chg="mod">
          <ac:chgData name="Justas Dainys" userId="10f9c6b6-e543-4b9d-8e24-43921fc01cfa" providerId="ADAL" clId="{20F9B441-A93D-4E5F-A9F3-7835D6A39410}" dt="2023-08-07T13:54:17.443" v="1089" actId="1076"/>
          <ac:spMkLst>
            <pc:docMk/>
            <pc:sldMk cId="3584146784" sldId="272"/>
            <ac:spMk id="3" creationId="{839844F0-48E0-59DE-A5A7-0813EBC8397C}"/>
          </ac:spMkLst>
        </pc:spChg>
        <pc:spChg chg="add del mod">
          <ac:chgData name="Justas Dainys" userId="10f9c6b6-e543-4b9d-8e24-43921fc01cfa" providerId="ADAL" clId="{20F9B441-A93D-4E5F-A9F3-7835D6A39410}" dt="2023-08-28T06:46:02.931" v="2362" actId="478"/>
          <ac:spMkLst>
            <pc:docMk/>
            <pc:sldMk cId="3584146784" sldId="272"/>
            <ac:spMk id="4" creationId="{84A14A2E-83A3-C4C5-7F54-2D00592D70CD}"/>
          </ac:spMkLst>
        </pc:spChg>
        <pc:spChg chg="add mod">
          <ac:chgData name="Justas Dainys" userId="10f9c6b6-e543-4b9d-8e24-43921fc01cfa" providerId="ADAL" clId="{20F9B441-A93D-4E5F-A9F3-7835D6A39410}" dt="2023-08-29T11:07:28.264" v="2552"/>
          <ac:spMkLst>
            <pc:docMk/>
            <pc:sldMk cId="3584146784" sldId="272"/>
            <ac:spMk id="4" creationId="{D5865424-97FA-5BCD-2F09-070E03B5605C}"/>
          </ac:spMkLst>
        </pc:spChg>
        <pc:spChg chg="del">
          <ac:chgData name="Justas Dainys" userId="10f9c6b6-e543-4b9d-8e24-43921fc01cfa" providerId="ADAL" clId="{20F9B441-A93D-4E5F-A9F3-7835D6A39410}" dt="2023-08-07T09:14:23.535" v="744" actId="478"/>
          <ac:spMkLst>
            <pc:docMk/>
            <pc:sldMk cId="3584146784" sldId="272"/>
            <ac:spMk id="7" creationId="{84389A2A-A899-E359-3322-4A4993F255F3}"/>
          </ac:spMkLst>
        </pc:spChg>
        <pc:picChg chg="del">
          <ac:chgData name="Justas Dainys" userId="10f9c6b6-e543-4b9d-8e24-43921fc01cfa" providerId="ADAL" clId="{20F9B441-A93D-4E5F-A9F3-7835D6A39410}" dt="2023-08-07T09:14:24.479" v="745" actId="478"/>
          <ac:picMkLst>
            <pc:docMk/>
            <pc:sldMk cId="3584146784" sldId="272"/>
            <ac:picMk id="3" creationId="{88DF9A04-687B-511C-449D-664605323818}"/>
          </ac:picMkLst>
        </pc:picChg>
        <pc:picChg chg="del">
          <ac:chgData name="Justas Dainys" userId="10f9c6b6-e543-4b9d-8e24-43921fc01cfa" providerId="ADAL" clId="{20F9B441-A93D-4E5F-A9F3-7835D6A39410}" dt="2023-08-07T09:14:25.675" v="746" actId="478"/>
          <ac:picMkLst>
            <pc:docMk/>
            <pc:sldMk cId="3584146784" sldId="272"/>
            <ac:picMk id="4" creationId="{3EF802FA-578C-5249-AB1E-030AFA13FE78}"/>
          </ac:picMkLst>
        </pc:picChg>
      </pc:sldChg>
      <pc:sldChg chg="addSp delSp modSp add mod ord setBg">
        <pc:chgData name="Justas Dainys" userId="10f9c6b6-e543-4b9d-8e24-43921fc01cfa" providerId="ADAL" clId="{20F9B441-A93D-4E5F-A9F3-7835D6A39410}" dt="2023-08-17T12:07:39.506" v="2248" actId="207"/>
        <pc:sldMkLst>
          <pc:docMk/>
          <pc:sldMk cId="2721601162" sldId="273"/>
        </pc:sldMkLst>
        <pc:spChg chg="mod">
          <ac:chgData name="Justas Dainys" userId="10f9c6b6-e543-4b9d-8e24-43921fc01cfa" providerId="ADAL" clId="{20F9B441-A93D-4E5F-A9F3-7835D6A39410}" dt="2023-08-07T09:17:43.532" v="798" actId="20577"/>
          <ac:spMkLst>
            <pc:docMk/>
            <pc:sldMk cId="2721601162" sldId="273"/>
            <ac:spMk id="2" creationId="{6D4B349F-2D79-B88F-E7FC-4C3ADF972C93}"/>
          </ac:spMkLst>
        </pc:spChg>
        <pc:spChg chg="mod">
          <ac:chgData name="Justas Dainys" userId="10f9c6b6-e543-4b9d-8e24-43921fc01cfa" providerId="ADAL" clId="{20F9B441-A93D-4E5F-A9F3-7835D6A39410}" dt="2023-08-07T13:54:29.812" v="1092" actId="1076"/>
          <ac:spMkLst>
            <pc:docMk/>
            <pc:sldMk cId="2721601162" sldId="273"/>
            <ac:spMk id="3" creationId="{8A86F71B-C944-11CD-601D-73825357FAEC}"/>
          </ac:spMkLst>
        </pc:spChg>
        <pc:spChg chg="add mod">
          <ac:chgData name="Justas Dainys" userId="10f9c6b6-e543-4b9d-8e24-43921fc01cfa" providerId="ADAL" clId="{20F9B441-A93D-4E5F-A9F3-7835D6A39410}" dt="2023-08-07T14:12:16.216" v="1273" actId="1076"/>
          <ac:spMkLst>
            <pc:docMk/>
            <pc:sldMk cId="2721601162" sldId="273"/>
            <ac:spMk id="4" creationId="{C40446C0-F15E-A21E-F12C-18E1292710AE}"/>
          </ac:spMkLst>
        </pc:spChg>
        <pc:spChg chg="del mod">
          <ac:chgData name="Justas Dainys" userId="10f9c6b6-e543-4b9d-8e24-43921fc01cfa" providerId="ADAL" clId="{20F9B441-A93D-4E5F-A9F3-7835D6A39410}" dt="2023-08-07T09:18:25.759" v="809" actId="478"/>
          <ac:spMkLst>
            <pc:docMk/>
            <pc:sldMk cId="2721601162" sldId="273"/>
            <ac:spMk id="4" creationId="{C75F9CD4-227A-48D5-7C82-CAD960BBB7C4}"/>
          </ac:spMkLst>
        </pc:spChg>
        <pc:spChg chg="add mod">
          <ac:chgData name="Justas Dainys" userId="10f9c6b6-e543-4b9d-8e24-43921fc01cfa" providerId="ADAL" clId="{20F9B441-A93D-4E5F-A9F3-7835D6A39410}" dt="2023-08-17T12:07:39.506" v="2248" actId="207"/>
          <ac:spMkLst>
            <pc:docMk/>
            <pc:sldMk cId="2721601162" sldId="273"/>
            <ac:spMk id="6" creationId="{4BDD07A5-2137-4492-41D0-2D3F860C0CCA}"/>
          </ac:spMkLst>
        </pc:spChg>
        <pc:graphicFrameChg chg="add mod modGraphic">
          <ac:chgData name="Justas Dainys" userId="10f9c6b6-e543-4b9d-8e24-43921fc01cfa" providerId="ADAL" clId="{20F9B441-A93D-4E5F-A9F3-7835D6A39410}" dt="2023-08-07T14:12:11.373" v="1272" actId="1076"/>
          <ac:graphicFrameMkLst>
            <pc:docMk/>
            <pc:sldMk cId="2721601162" sldId="273"/>
            <ac:graphicFrameMk id="5" creationId="{66D3EE2D-E1D4-3DB4-4DAF-90C129BD9C81}"/>
          </ac:graphicFrameMkLst>
        </pc:graphicFrameChg>
        <pc:picChg chg="del">
          <ac:chgData name="Justas Dainys" userId="10f9c6b6-e543-4b9d-8e24-43921fc01cfa" providerId="ADAL" clId="{20F9B441-A93D-4E5F-A9F3-7835D6A39410}" dt="2023-08-07T09:15:28.845" v="751" actId="478"/>
          <ac:picMkLst>
            <pc:docMk/>
            <pc:sldMk cId="2721601162" sldId="273"/>
            <ac:picMk id="3" creationId="{03EF2602-A681-F245-A0AA-06C07CB587E9}"/>
          </ac:picMkLst>
        </pc:picChg>
        <pc:picChg chg="add del mod">
          <ac:chgData name="Justas Dainys" userId="10f9c6b6-e543-4b9d-8e24-43921fc01cfa" providerId="ADAL" clId="{20F9B441-A93D-4E5F-A9F3-7835D6A39410}" dt="2023-08-07T14:17:45.912" v="1285" actId="478"/>
          <ac:picMkLst>
            <pc:docMk/>
            <pc:sldMk cId="2721601162" sldId="273"/>
            <ac:picMk id="1026" creationId="{EC48C603-15A3-D7DB-FA6F-BC362F47AD40}"/>
          </ac:picMkLst>
        </pc:picChg>
        <pc:picChg chg="add mod">
          <ac:chgData name="Justas Dainys" userId="10f9c6b6-e543-4b9d-8e24-43921fc01cfa" providerId="ADAL" clId="{20F9B441-A93D-4E5F-A9F3-7835D6A39410}" dt="2023-08-07T14:17:55.896" v="1289" actId="1076"/>
          <ac:picMkLst>
            <pc:docMk/>
            <pc:sldMk cId="2721601162" sldId="273"/>
            <ac:picMk id="1028" creationId="{E0936A6E-657C-62D9-BB69-B26C4F0BAE64}"/>
          </ac:picMkLst>
        </pc:picChg>
      </pc:sldChg>
      <pc:sldChg chg="addSp modSp add mod ord">
        <pc:chgData name="Justas Dainys" userId="10f9c6b6-e543-4b9d-8e24-43921fc01cfa" providerId="ADAL" clId="{20F9B441-A93D-4E5F-A9F3-7835D6A39410}" dt="2023-08-18T08:57:06.339" v="2335" actId="20577"/>
        <pc:sldMkLst>
          <pc:docMk/>
          <pc:sldMk cId="2466973155" sldId="274"/>
        </pc:sldMkLst>
        <pc:spChg chg="mod">
          <ac:chgData name="Justas Dainys" userId="10f9c6b6-e543-4b9d-8e24-43921fc01cfa" providerId="ADAL" clId="{20F9B441-A93D-4E5F-A9F3-7835D6A39410}" dt="2023-08-07T13:38:31.877" v="946" actId="20577"/>
          <ac:spMkLst>
            <pc:docMk/>
            <pc:sldMk cId="2466973155" sldId="274"/>
            <ac:spMk id="2" creationId="{670C4DF3-032D-3EAB-6AE8-7C9B62BEDEE5}"/>
          </ac:spMkLst>
        </pc:spChg>
        <pc:spChg chg="add mod">
          <ac:chgData name="Justas Dainys" userId="10f9c6b6-e543-4b9d-8e24-43921fc01cfa" providerId="ADAL" clId="{20F9B441-A93D-4E5F-A9F3-7835D6A39410}" dt="2023-08-18T08:57:06.339" v="2335" actId="20577"/>
          <ac:spMkLst>
            <pc:docMk/>
            <pc:sldMk cId="2466973155" sldId="274"/>
            <ac:spMk id="3" creationId="{B867FF82-0459-ED96-4E15-4A117BEFBF84}"/>
          </ac:spMkLst>
        </pc:spChg>
        <pc:spChg chg="mod">
          <ac:chgData name="Justas Dainys" userId="10f9c6b6-e543-4b9d-8e24-43921fc01cfa" providerId="ADAL" clId="{20F9B441-A93D-4E5F-A9F3-7835D6A39410}" dt="2023-08-07T13:54:54.361" v="1095" actId="108"/>
          <ac:spMkLst>
            <pc:docMk/>
            <pc:sldMk cId="2466973155" sldId="274"/>
            <ac:spMk id="4" creationId="{74AE75F0-5C28-BA74-659D-75C762E1C575}"/>
          </ac:spMkLst>
        </pc:spChg>
        <pc:spChg chg="add mod">
          <ac:chgData name="Justas Dainys" userId="10f9c6b6-e543-4b9d-8e24-43921fc01cfa" providerId="ADAL" clId="{20F9B441-A93D-4E5F-A9F3-7835D6A39410}" dt="2023-08-17T12:10:09.018" v="2305" actId="20577"/>
          <ac:spMkLst>
            <pc:docMk/>
            <pc:sldMk cId="2466973155" sldId="274"/>
            <ac:spMk id="5" creationId="{C6ADAE0D-ABEF-67F9-7082-F2E6A5978ED5}"/>
          </ac:spMkLst>
        </pc:spChg>
      </pc:sldChg>
      <pc:sldChg chg="addSp modSp add mod">
        <pc:chgData name="Justas Dainys" userId="10f9c6b6-e543-4b9d-8e24-43921fc01cfa" providerId="ADAL" clId="{20F9B441-A93D-4E5F-A9F3-7835D6A39410}" dt="2023-08-29T11:05:52.515" v="2551" actId="6549"/>
        <pc:sldMkLst>
          <pc:docMk/>
          <pc:sldMk cId="501435037" sldId="275"/>
        </pc:sldMkLst>
        <pc:spChg chg="mod">
          <ac:chgData name="Justas Dainys" userId="10f9c6b6-e543-4b9d-8e24-43921fc01cfa" providerId="ADAL" clId="{20F9B441-A93D-4E5F-A9F3-7835D6A39410}" dt="2023-08-07T13:45:59.051" v="1047" actId="20577"/>
          <ac:spMkLst>
            <pc:docMk/>
            <pc:sldMk cId="501435037" sldId="275"/>
            <ac:spMk id="2" creationId="{ACD042EC-E697-351C-1D8A-2B3FAF36A40D}"/>
          </ac:spMkLst>
        </pc:spChg>
        <pc:spChg chg="add mod">
          <ac:chgData name="Justas Dainys" userId="10f9c6b6-e543-4b9d-8e24-43921fc01cfa" providerId="ADAL" clId="{20F9B441-A93D-4E5F-A9F3-7835D6A39410}" dt="2023-08-29T11:05:52.515" v="2551" actId="6549"/>
          <ac:spMkLst>
            <pc:docMk/>
            <pc:sldMk cId="501435037" sldId="275"/>
            <ac:spMk id="4" creationId="{93240A0B-2ED1-13FB-81DB-A3CBB05F36AF}"/>
          </ac:spMkLst>
        </pc:spChg>
        <pc:spChg chg="mod">
          <ac:chgData name="Justas Dainys" userId="10f9c6b6-e543-4b9d-8e24-43921fc01cfa" providerId="ADAL" clId="{20F9B441-A93D-4E5F-A9F3-7835D6A39410}" dt="2023-08-07T13:55:04.724" v="1097" actId="1076"/>
          <ac:spMkLst>
            <pc:docMk/>
            <pc:sldMk cId="501435037" sldId="275"/>
            <ac:spMk id="5" creationId="{F15B6726-53CF-14FF-81E2-7A2157376B4F}"/>
          </ac:spMkLst>
        </pc:spChg>
      </pc:sldChg>
      <pc:sldChg chg="add del">
        <pc:chgData name="Justas Dainys" userId="10f9c6b6-e543-4b9d-8e24-43921fc01cfa" providerId="ADAL" clId="{20F9B441-A93D-4E5F-A9F3-7835D6A39410}" dt="2023-08-07T13:45:46.201" v="1032"/>
        <pc:sldMkLst>
          <pc:docMk/>
          <pc:sldMk cId="3556791718" sldId="275"/>
        </pc:sldMkLst>
      </pc:sldChg>
      <pc:sldChg chg="addSp delSp modSp add mod ord">
        <pc:chgData name="Justas Dainys" userId="10f9c6b6-e543-4b9d-8e24-43921fc01cfa" providerId="ADAL" clId="{20F9B441-A93D-4E5F-A9F3-7835D6A39410}" dt="2023-08-17T12:07:13.526" v="2246" actId="1076"/>
        <pc:sldMkLst>
          <pc:docMk/>
          <pc:sldMk cId="3265696039" sldId="276"/>
        </pc:sldMkLst>
        <pc:spChg chg="mod">
          <ac:chgData name="Justas Dainys" userId="10f9c6b6-e543-4b9d-8e24-43921fc01cfa" providerId="ADAL" clId="{20F9B441-A93D-4E5F-A9F3-7835D6A39410}" dt="2023-08-07T14:43:00.604" v="1372" actId="1076"/>
          <ac:spMkLst>
            <pc:docMk/>
            <pc:sldMk cId="3265696039" sldId="276"/>
            <ac:spMk id="2" creationId="{670C4DF3-032D-3EAB-6AE8-7C9B62BEDEE5}"/>
          </ac:spMkLst>
        </pc:spChg>
        <pc:spChg chg="add mod">
          <ac:chgData name="Justas Dainys" userId="10f9c6b6-e543-4b9d-8e24-43921fc01cfa" providerId="ADAL" clId="{20F9B441-A93D-4E5F-A9F3-7835D6A39410}" dt="2023-08-17T12:07:13.526" v="2246" actId="1076"/>
          <ac:spMkLst>
            <pc:docMk/>
            <pc:sldMk cId="3265696039" sldId="276"/>
            <ac:spMk id="3" creationId="{5179D165-C6E6-7CC3-F16A-976B4FE7FA4D}"/>
          </ac:spMkLst>
        </pc:spChg>
        <pc:spChg chg="del mod">
          <ac:chgData name="Justas Dainys" userId="10f9c6b6-e543-4b9d-8e24-43921fc01cfa" providerId="ADAL" clId="{20F9B441-A93D-4E5F-A9F3-7835D6A39410}" dt="2023-08-07T14:42:24.854" v="1332" actId="478"/>
          <ac:spMkLst>
            <pc:docMk/>
            <pc:sldMk cId="3265696039" sldId="276"/>
            <ac:spMk id="3" creationId="{B867FF82-0459-ED96-4E15-4A117BEFBF84}"/>
          </ac:spMkLst>
        </pc:spChg>
        <pc:spChg chg="add del mod">
          <ac:chgData name="Justas Dainys" userId="10f9c6b6-e543-4b9d-8e24-43921fc01cfa" providerId="ADAL" clId="{20F9B441-A93D-4E5F-A9F3-7835D6A39410}" dt="2023-08-17T12:06:33.642" v="2238" actId="478"/>
          <ac:spMkLst>
            <pc:docMk/>
            <pc:sldMk cId="3265696039" sldId="276"/>
            <ac:spMk id="5" creationId="{C1B201CD-F881-A2AA-2491-5D81201F6C13}"/>
          </ac:spMkLst>
        </pc:spChg>
        <pc:spChg chg="add mod">
          <ac:chgData name="Justas Dainys" userId="10f9c6b6-e543-4b9d-8e24-43921fc01cfa" providerId="ADAL" clId="{20F9B441-A93D-4E5F-A9F3-7835D6A39410}" dt="2023-08-08T06:52:08.036" v="1802" actId="20577"/>
          <ac:spMkLst>
            <pc:docMk/>
            <pc:sldMk cId="3265696039" sldId="276"/>
            <ac:spMk id="6" creationId="{280F122A-87D6-3F22-4ADE-D72E319F0881}"/>
          </ac:spMkLst>
        </pc:spChg>
        <pc:spChg chg="add mod">
          <ac:chgData name="Justas Dainys" userId="10f9c6b6-e543-4b9d-8e24-43921fc01cfa" providerId="ADAL" clId="{20F9B441-A93D-4E5F-A9F3-7835D6A39410}" dt="2023-08-17T12:07:07.972" v="2245" actId="1076"/>
          <ac:spMkLst>
            <pc:docMk/>
            <pc:sldMk cId="3265696039" sldId="276"/>
            <ac:spMk id="8" creationId="{07898B5F-72B6-6E09-9BB9-A764C4055D6A}"/>
          </ac:spMkLst>
        </pc:spChg>
        <pc:spChg chg="add mod">
          <ac:chgData name="Justas Dainys" userId="10f9c6b6-e543-4b9d-8e24-43921fc01cfa" providerId="ADAL" clId="{20F9B441-A93D-4E5F-A9F3-7835D6A39410}" dt="2023-08-17T12:07:07.972" v="2245" actId="1076"/>
          <ac:spMkLst>
            <pc:docMk/>
            <pc:sldMk cId="3265696039" sldId="276"/>
            <ac:spMk id="10" creationId="{BEFC7B04-2EDB-BF05-5AF1-245FFE63FE55}"/>
          </ac:spMkLst>
        </pc:spChg>
        <pc:spChg chg="add del mod">
          <ac:chgData name="Justas Dainys" userId="10f9c6b6-e543-4b9d-8e24-43921fc01cfa" providerId="ADAL" clId="{20F9B441-A93D-4E5F-A9F3-7835D6A39410}" dt="2023-08-17T09:20:53.578" v="1867" actId="478"/>
          <ac:spMkLst>
            <pc:docMk/>
            <pc:sldMk cId="3265696039" sldId="276"/>
            <ac:spMk id="12" creationId="{108AD63D-2957-0B89-94B4-D0CA17AFB2E2}"/>
          </ac:spMkLst>
        </pc:spChg>
        <pc:grpChg chg="add mod">
          <ac:chgData name="Justas Dainys" userId="10f9c6b6-e543-4b9d-8e24-43921fc01cfa" providerId="ADAL" clId="{20F9B441-A93D-4E5F-A9F3-7835D6A39410}" dt="2023-08-17T12:07:07.972" v="2245" actId="1076"/>
          <ac:grpSpMkLst>
            <pc:docMk/>
            <pc:sldMk cId="3265696039" sldId="276"/>
            <ac:grpSpMk id="13" creationId="{327AE4C4-CEBB-DCB3-F15A-77851373DDA0}"/>
          </ac:grpSpMkLst>
        </pc:grpChg>
        <pc:picChg chg="add mod">
          <ac:chgData name="Justas Dainys" userId="10f9c6b6-e543-4b9d-8e24-43921fc01cfa" providerId="ADAL" clId="{20F9B441-A93D-4E5F-A9F3-7835D6A39410}" dt="2023-08-17T12:07:07.972" v="2245" actId="1076"/>
          <ac:picMkLst>
            <pc:docMk/>
            <pc:sldMk cId="3265696039" sldId="276"/>
            <ac:picMk id="2050" creationId="{BD2C9358-52C0-6283-609E-E464C85B3ECA}"/>
          </ac:picMkLst>
        </pc:picChg>
        <pc:picChg chg="add del mod">
          <ac:chgData name="Justas Dainys" userId="10f9c6b6-e543-4b9d-8e24-43921fc01cfa" providerId="ADAL" clId="{20F9B441-A93D-4E5F-A9F3-7835D6A39410}" dt="2023-08-17T09:21:04.609" v="1868" actId="478"/>
          <ac:picMkLst>
            <pc:docMk/>
            <pc:sldMk cId="3265696039" sldId="276"/>
            <ac:picMk id="2052" creationId="{E78BEA9A-B5FA-3292-173B-7DCD0EE82CAB}"/>
          </ac:picMkLst>
        </pc:picChg>
        <pc:picChg chg="add mod">
          <ac:chgData name="Justas Dainys" userId="10f9c6b6-e543-4b9d-8e24-43921fc01cfa" providerId="ADAL" clId="{20F9B441-A93D-4E5F-A9F3-7835D6A39410}" dt="2023-08-17T12:07:07.972" v="2245" actId="1076"/>
          <ac:picMkLst>
            <pc:docMk/>
            <pc:sldMk cId="3265696039" sldId="276"/>
            <ac:picMk id="2054" creationId="{F244771D-95B6-AC35-7BED-472C3DEDCC68}"/>
          </ac:picMkLst>
        </pc:picChg>
      </pc:sldChg>
      <pc:sldChg chg="addSp delSp modSp add del mod">
        <pc:chgData name="Justas Dainys" userId="10f9c6b6-e543-4b9d-8e24-43921fc01cfa" providerId="ADAL" clId="{20F9B441-A93D-4E5F-A9F3-7835D6A39410}" dt="2023-08-17T09:07:20.669" v="1818" actId="47"/>
        <pc:sldMkLst>
          <pc:docMk/>
          <pc:sldMk cId="2341093064" sldId="277"/>
        </pc:sldMkLst>
        <pc:spChg chg="del">
          <ac:chgData name="Justas Dainys" userId="10f9c6b6-e543-4b9d-8e24-43921fc01cfa" providerId="ADAL" clId="{20F9B441-A93D-4E5F-A9F3-7835D6A39410}" dt="2023-08-09T07:00:11.718" v="1812" actId="478"/>
          <ac:spMkLst>
            <pc:docMk/>
            <pc:sldMk cId="2341093064" sldId="277"/>
            <ac:spMk id="4" creationId="{C75F9CD4-227A-48D5-7C82-CAD960BBB7C4}"/>
          </ac:spMkLst>
        </pc:spChg>
        <pc:spChg chg="add mod">
          <ac:chgData name="Justas Dainys" userId="10f9c6b6-e543-4b9d-8e24-43921fc01cfa" providerId="ADAL" clId="{20F9B441-A93D-4E5F-A9F3-7835D6A39410}" dt="2023-08-09T07:00:22.009" v="1814"/>
          <ac:spMkLst>
            <pc:docMk/>
            <pc:sldMk cId="2341093064" sldId="277"/>
            <ac:spMk id="6" creationId="{E33DEE1F-0F37-E3A8-8B7C-9F2BF6CFBA1A}"/>
          </ac:spMkLst>
        </pc:spChg>
        <pc:picChg chg="del">
          <ac:chgData name="Justas Dainys" userId="10f9c6b6-e543-4b9d-8e24-43921fc01cfa" providerId="ADAL" clId="{20F9B441-A93D-4E5F-A9F3-7835D6A39410}" dt="2023-08-09T07:00:14.145" v="1813" actId="478"/>
          <ac:picMkLst>
            <pc:docMk/>
            <pc:sldMk cId="2341093064" sldId="277"/>
            <ac:picMk id="3" creationId="{03EF2602-A681-F245-A0AA-06C07CB587E9}"/>
          </ac:picMkLst>
        </pc:picChg>
      </pc:sldChg>
      <pc:sldChg chg="delSp modSp add del mod">
        <pc:chgData name="Justas Dainys" userId="10f9c6b6-e543-4b9d-8e24-43921fc01cfa" providerId="ADAL" clId="{20F9B441-A93D-4E5F-A9F3-7835D6A39410}" dt="2023-08-28T06:46:05.810" v="2363" actId="478"/>
        <pc:sldMkLst>
          <pc:docMk/>
          <pc:sldMk cId="1661161286" sldId="278"/>
        </pc:sldMkLst>
        <pc:spChg chg="mod">
          <ac:chgData name="Justas Dainys" userId="10f9c6b6-e543-4b9d-8e24-43921fc01cfa" providerId="ADAL" clId="{20F9B441-A93D-4E5F-A9F3-7835D6A39410}" dt="2023-08-28T06:45:58.746" v="2360" actId="20577"/>
          <ac:spMkLst>
            <pc:docMk/>
            <pc:sldMk cId="1661161286" sldId="278"/>
            <ac:spMk id="2" creationId="{ACD042EC-E697-351C-1D8A-2B3FAF36A40D}"/>
          </ac:spMkLst>
        </pc:spChg>
        <pc:spChg chg="del mod">
          <ac:chgData name="Justas Dainys" userId="10f9c6b6-e543-4b9d-8e24-43921fc01cfa" providerId="ADAL" clId="{20F9B441-A93D-4E5F-A9F3-7835D6A39410}" dt="2023-08-28T06:46:05.810" v="2363" actId="478"/>
          <ac:spMkLst>
            <pc:docMk/>
            <pc:sldMk cId="1661161286" sldId="278"/>
            <ac:spMk id="4" creationId="{84A14A2E-83A3-C4C5-7F54-2D00592D70CD}"/>
          </ac:spMkLst>
        </pc:spChg>
      </pc:sldChg>
    </pc:docChg>
  </pc:docChgLst>
  <pc:docChgLst>
    <pc:chgData name="Justas Dainys" userId="10f9c6b6-e543-4b9d-8e24-43921fc01cfa" providerId="ADAL" clId="{AF39BAE4-3D43-4355-B32C-9C10061167A2}"/>
    <pc:docChg chg="modSld">
      <pc:chgData name="Justas Dainys" userId="10f9c6b6-e543-4b9d-8e24-43921fc01cfa" providerId="ADAL" clId="{AF39BAE4-3D43-4355-B32C-9C10061167A2}" dt="2023-09-03T16:09:35.593" v="2" actId="1076"/>
      <pc:docMkLst>
        <pc:docMk/>
      </pc:docMkLst>
      <pc:sldChg chg="modSp mod">
        <pc:chgData name="Justas Dainys" userId="10f9c6b6-e543-4b9d-8e24-43921fc01cfa" providerId="ADAL" clId="{AF39BAE4-3D43-4355-B32C-9C10061167A2}" dt="2023-09-03T16:09:10.774" v="1" actId="20577"/>
        <pc:sldMkLst>
          <pc:docMk/>
          <pc:sldMk cId="2018044654" sldId="268"/>
        </pc:sldMkLst>
        <pc:spChg chg="mod">
          <ac:chgData name="Justas Dainys" userId="10f9c6b6-e543-4b9d-8e24-43921fc01cfa" providerId="ADAL" clId="{AF39BAE4-3D43-4355-B32C-9C10061167A2}" dt="2023-09-03T16:09:10.774" v="1" actId="20577"/>
          <ac:spMkLst>
            <pc:docMk/>
            <pc:sldMk cId="2018044654" sldId="268"/>
            <ac:spMk id="3" creationId="{70FB7429-D6EA-B4EE-5FCD-BA680F99AB6C}"/>
          </ac:spMkLst>
        </pc:spChg>
      </pc:sldChg>
      <pc:sldChg chg="modSp mod">
        <pc:chgData name="Justas Dainys" userId="10f9c6b6-e543-4b9d-8e24-43921fc01cfa" providerId="ADAL" clId="{AF39BAE4-3D43-4355-B32C-9C10061167A2}" dt="2023-09-03T16:09:35.593" v="2" actId="1076"/>
        <pc:sldMkLst>
          <pc:docMk/>
          <pc:sldMk cId="3073924394" sldId="271"/>
        </pc:sldMkLst>
        <pc:spChg chg="mod">
          <ac:chgData name="Justas Dainys" userId="10f9c6b6-e543-4b9d-8e24-43921fc01cfa" providerId="ADAL" clId="{AF39BAE4-3D43-4355-B32C-9C10061167A2}" dt="2023-09-03T16:09:35.593" v="2" actId="1076"/>
          <ac:spMkLst>
            <pc:docMk/>
            <pc:sldMk cId="3073924394" sldId="271"/>
            <ac:spMk id="7" creationId="{84389A2A-A899-E359-3322-4A4993F255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D3C9-9627-4305-B816-403042081F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B0D9-3B86-4E35-9FC6-A757823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5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1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png"/><Relationship Id="rId20" Type="http://schemas.openxmlformats.org/officeDocument/2006/relationships/hyperlink" Target="mailto:sekretoriatas@gamtc.l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gamtostyrimai.lt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7850"/>
            <a:ext cx="9144000" cy="40516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FC9-B512-4430-9FC4-D9DE23A2BA08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0579-2E2D-4D03-A622-D559EE56FC40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5329240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852-8D0E-42EE-BD73-5EEE0CC47044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9E8-9A25-473F-99C6-80C78D82CCA2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5350"/>
            <a:ext cx="5181600" cy="528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5350"/>
            <a:ext cx="5181600" cy="528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0263-50F7-43C8-AA88-2EFF90DE6CBC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00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24026"/>
            <a:ext cx="5157787" cy="446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900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24026"/>
            <a:ext cx="5183188" cy="446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7266-6217-455D-B132-CD74AA787734}" type="datetime1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3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AB3E-DBC7-46D7-A33F-F1DAC4C51E75}" type="datetime1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0E4-CA68-444B-8DC8-E313D6161130}" type="datetime1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35A6-1F28-47BE-9763-B1093D94B17B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2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1FD-D53D-4838-BD3B-8D4A78AE6717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11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5884-B083-432D-9173-D389B6B3CA45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3181" y="6125518"/>
            <a:ext cx="5987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Data is recorded and stored in the Register of Legal Entities, Code 302470603, VAT code LT100005107912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110" y="5140755"/>
            <a:ext cx="310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Akademijos str. 2 </a:t>
            </a:r>
          </a:p>
          <a:p>
            <a:r>
              <a:rPr lang="en-US" dirty="0"/>
              <a:t>LT-08412 Vilnius, Lithuania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375" y="2112025"/>
            <a:ext cx="1207690" cy="1207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4541" y="3458036"/>
            <a:ext cx="430095" cy="428484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6315" y="3456320"/>
            <a:ext cx="440500" cy="43553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5055" y="3449175"/>
            <a:ext cx="440500" cy="43553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11" y="5296502"/>
            <a:ext cx="543481" cy="403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858" y="4523873"/>
            <a:ext cx="473354" cy="362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800" y="5216272"/>
            <a:ext cx="374009" cy="420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2058" y="5320792"/>
            <a:ext cx="414916" cy="344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3951" y="4461698"/>
            <a:ext cx="444135" cy="4324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16824" y="5328684"/>
            <a:ext cx="280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+370 (5) 272 93 52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42" y="4475986"/>
            <a:ext cx="409071" cy="333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33325" y="4498025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Nature Research Centre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24621" y="4498025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+370 (5) 272 92 57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89531" y="4498025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14"/>
              </a:rPr>
              <a:t>www.gamtostyrimai.lt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0" y="1938469"/>
            <a:ext cx="1381246" cy="13812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39233" y="2479811"/>
            <a:ext cx="590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Ecology       Botany       Geology &amp; Geography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170011" flipH="1">
            <a:off x="4669470" y="2566456"/>
            <a:ext cx="299521" cy="27485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85">
            <a:off x="9278181" y="2576435"/>
            <a:ext cx="273238" cy="2404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0527" y="2564372"/>
            <a:ext cx="258706" cy="2299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0741" y="2555889"/>
            <a:ext cx="261821" cy="25454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340207" y="5296249"/>
            <a:ext cx="27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20"/>
              </a:rPr>
              <a:t>sekretoriatas@gamtc.lt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26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8775"/>
            <a:ext cx="9144000" cy="42707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CE1-9CA6-478B-B311-57E1CF42DB80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38325"/>
            <a:ext cx="9144000" cy="40611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4DE-E8AC-42E9-A3AA-5C6B9C586A22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9725"/>
            <a:ext cx="9144000" cy="42897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DDCB-3754-45CF-BB9E-58E1D3D41887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4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7375"/>
            <a:ext cx="9144000" cy="40421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BE9B-5F51-46EE-BAC2-DF5929344B5C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4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8775"/>
            <a:ext cx="9144000" cy="42707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91B-E24F-4F3F-A8CD-797045A102FD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9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965-967C-4AAB-96A2-FCBDD38867D0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54" y="0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80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8891154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1B9D-2242-4D12-9C76-78B4A9C0E7E1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54" y="0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87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E51-657B-4A03-BA9B-6E74AEF01DD8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5329240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8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9699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92174"/>
            <a:ext cx="10515600" cy="5284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3F74-9A57-4286-9E2C-10357392F7CA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68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1847849"/>
            <a:ext cx="9144000" cy="4610823"/>
          </a:xfrm>
        </p:spPr>
        <p:txBody>
          <a:bodyPr/>
          <a:lstStyle/>
          <a:p>
            <a:r>
              <a:rPr lang="en-GB" sz="2200" dirty="0">
                <a:solidFill>
                  <a:srgbClr val="00B050"/>
                </a:solidFill>
              </a:rPr>
              <a:t>Field of study</a:t>
            </a:r>
            <a:br>
              <a:rPr lang="en-GB" sz="2200" dirty="0"/>
            </a:br>
            <a:r>
              <a:rPr lang="en-GB" sz="2200" dirty="0"/>
              <a:t>Laboratory of </a:t>
            </a:r>
            <a:r>
              <a:rPr lang="en-GB" sz="2200" dirty="0">
                <a:solidFill>
                  <a:srgbClr val="00B050"/>
                </a:solidFill>
              </a:rPr>
              <a:t>research</a:t>
            </a:r>
            <a:br>
              <a:rPr lang="en-GB" sz="2200" dirty="0"/>
            </a:br>
            <a:r>
              <a:rPr lang="en-GB" sz="2200" b="1" dirty="0"/>
              <a:t>PhD student </a:t>
            </a:r>
            <a:r>
              <a:rPr lang="en-GB" sz="2200" b="1" dirty="0">
                <a:solidFill>
                  <a:srgbClr val="00B050"/>
                </a:solidFill>
              </a:rPr>
              <a:t>Name Surname</a:t>
            </a:r>
            <a:br>
              <a:rPr lang="en-GB" sz="2200" dirty="0"/>
            </a:br>
            <a:r>
              <a:rPr lang="en-GB" sz="2200" dirty="0"/>
              <a:t>Supervisor – Dr </a:t>
            </a:r>
            <a:r>
              <a:rPr lang="en-GB" sz="2200" dirty="0">
                <a:solidFill>
                  <a:srgbClr val="00B050"/>
                </a:solidFill>
              </a:rPr>
              <a:t>Name Surname</a:t>
            </a:r>
            <a:br>
              <a:rPr lang="en-GB" sz="2200" dirty="0"/>
            </a:br>
            <a:r>
              <a:rPr lang="en-GB" sz="2200" dirty="0"/>
              <a:t>Consultant – Dr </a:t>
            </a:r>
            <a:r>
              <a:rPr lang="en-GB" sz="2200" dirty="0">
                <a:solidFill>
                  <a:srgbClr val="00B050"/>
                </a:solidFill>
              </a:rPr>
              <a:t>Name Surname</a:t>
            </a:r>
            <a:endParaRPr lang="en-GB" sz="2400" b="1" dirty="0"/>
          </a:p>
          <a:p>
            <a:br>
              <a:rPr lang="en-GB" sz="2400" b="1" dirty="0"/>
            </a:br>
            <a:r>
              <a:rPr lang="en-GB" b="1" dirty="0">
                <a:solidFill>
                  <a:srgbClr val="00B050"/>
                </a:solidFill>
              </a:rPr>
              <a:t>PhD thesis title</a:t>
            </a:r>
            <a:br>
              <a:rPr lang="en-GB" sz="1800" b="1" dirty="0">
                <a:solidFill>
                  <a:srgbClr val="00B050"/>
                </a:solidFill>
              </a:rPr>
            </a:br>
            <a:endParaRPr lang="en-GB" sz="1800" b="1" dirty="0">
              <a:solidFill>
                <a:srgbClr val="00B050"/>
              </a:solidFill>
            </a:endParaRPr>
          </a:p>
          <a:p>
            <a:br>
              <a:rPr lang="en-GB" sz="2400" b="1" dirty="0"/>
            </a:br>
            <a:r>
              <a:rPr lang="en-GB" dirty="0">
                <a:solidFill>
                  <a:srgbClr val="00B050"/>
                </a:solidFill>
              </a:rPr>
              <a:t>First/Second/Third </a:t>
            </a:r>
            <a:r>
              <a:rPr lang="en-GB" dirty="0"/>
              <a:t>year of PhD studies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C43D4-3081-E550-5ED4-374A0827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133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Scientific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FF82-0459-ED96-4E15-4A117BEFBF84}"/>
              </a:ext>
            </a:extLst>
          </p:cNvPr>
          <p:cNvSpPr txBox="1">
            <a:spLocks/>
          </p:cNvSpPr>
          <p:nvPr/>
        </p:nvSpPr>
        <p:spPr>
          <a:xfrm>
            <a:off x="266699" y="1604410"/>
            <a:ext cx="11446879" cy="464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WOS Articles:</a:t>
            </a:r>
          </a:p>
          <a:p>
            <a:pPr lvl="1" algn="l"/>
            <a:r>
              <a:rPr lang="en-GB" sz="2400" b="1" dirty="0">
                <a:solidFill>
                  <a:srgbClr val="00B050"/>
                </a:solidFill>
              </a:rPr>
              <a:t>Surname N., </a:t>
            </a:r>
            <a:r>
              <a:rPr lang="en-GB" sz="2400" dirty="0">
                <a:solidFill>
                  <a:srgbClr val="00B050"/>
                </a:solidFill>
              </a:rPr>
              <a:t>Other Authors. Title. Journal, DOI (</a:t>
            </a:r>
            <a:r>
              <a:rPr lang="en-GB" sz="2400" b="1" dirty="0">
                <a:solidFill>
                  <a:srgbClr val="00B050"/>
                </a:solidFill>
              </a:rPr>
              <a:t>Submitted, Accepted</a:t>
            </a:r>
            <a:r>
              <a:rPr lang="en-GB" sz="2400" dirty="0">
                <a:solidFill>
                  <a:srgbClr val="00B050"/>
                </a:solidFill>
              </a:rPr>
              <a:t>) (Q1-Q4) (</a:t>
            </a:r>
            <a:r>
              <a:rPr lang="en-GB" sz="2400" i="1" dirty="0">
                <a:solidFill>
                  <a:srgbClr val="00B050"/>
                </a:solidFill>
              </a:rPr>
              <a:t>Orally present your input</a:t>
            </a:r>
            <a:r>
              <a:rPr lang="en-GB" sz="2400" dirty="0">
                <a:solidFill>
                  <a:srgbClr val="00B050"/>
                </a:solidFill>
              </a:rPr>
              <a:t>)</a:t>
            </a:r>
          </a:p>
          <a:p>
            <a:pPr algn="l"/>
            <a:r>
              <a:rPr lang="en-GB" b="1" dirty="0"/>
              <a:t>Non-WOS Articles:</a:t>
            </a:r>
          </a:p>
          <a:p>
            <a:pPr algn="l"/>
            <a:endParaRPr lang="en-GB" dirty="0">
              <a:solidFill>
                <a:srgbClr val="00B050"/>
              </a:solidFill>
            </a:endParaRPr>
          </a:p>
          <a:p>
            <a:pPr algn="l"/>
            <a:endParaRPr lang="en-GB" dirty="0">
              <a:solidFill>
                <a:srgbClr val="00B050"/>
              </a:solidFill>
            </a:endParaRPr>
          </a:p>
          <a:p>
            <a:pPr algn="l"/>
            <a:r>
              <a:rPr lang="en-GB" b="1" dirty="0"/>
              <a:t>International conferences:</a:t>
            </a:r>
          </a:p>
          <a:p>
            <a:pPr lvl="1" algn="l"/>
            <a:r>
              <a:rPr lang="en-GB" sz="2400" b="1" dirty="0">
                <a:solidFill>
                  <a:srgbClr val="00B050"/>
                </a:solidFill>
              </a:rPr>
              <a:t>Surname N., </a:t>
            </a:r>
            <a:r>
              <a:rPr lang="en-GB" sz="2400" dirty="0">
                <a:solidFill>
                  <a:srgbClr val="00B050"/>
                </a:solidFill>
              </a:rPr>
              <a:t>Other Authors. Title. Conference title. City, Country.(Oral presentation; Poster)</a:t>
            </a:r>
          </a:p>
          <a:p>
            <a:pPr algn="l"/>
            <a:r>
              <a:rPr lang="en-GB" b="1" dirty="0"/>
              <a:t>National conferences:</a:t>
            </a:r>
          </a:p>
          <a:p>
            <a:pPr algn="l"/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E75F0-5C28-BA74-659D-75C762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4034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10</a:t>
            </a:fld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DAE0D-ABEF-67F9-7082-F2E6A5978ED5}"/>
              </a:ext>
            </a:extLst>
          </p:cNvPr>
          <p:cNvSpPr txBox="1"/>
          <p:nvPr/>
        </p:nvSpPr>
        <p:spPr>
          <a:xfrm>
            <a:off x="7886700" y="3632200"/>
            <a:ext cx="416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Directly related to your studies only!</a:t>
            </a:r>
          </a:p>
        </p:txBody>
      </p:sp>
    </p:spTree>
    <p:extLst>
      <p:ext uri="{BB962C8B-B14F-4D97-AF65-F5344CB8AC3E}">
        <p14:creationId xmlns:p14="http://schemas.microsoft.com/office/powerpoint/2010/main" val="246697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40A0B-2ED1-13FB-81DB-A3CBB05F36AF}"/>
              </a:ext>
            </a:extLst>
          </p:cNvPr>
          <p:cNvSpPr txBox="1"/>
          <p:nvPr/>
        </p:nvSpPr>
        <p:spPr>
          <a:xfrm>
            <a:off x="375213" y="2021104"/>
            <a:ext cx="11219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Other important information. If relevant, achievements, funding received, popular science dissemination, training, important changes to be mentioned, etc.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B6726-53CF-14FF-81E2-7A215737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484" y="6379500"/>
            <a:ext cx="2743200" cy="365125"/>
          </a:xfrm>
        </p:spPr>
        <p:txBody>
          <a:bodyPr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t>11</a:t>
            </a:fld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3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590309" y="2106594"/>
            <a:ext cx="11011382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E75F0-5C28-BA74-659D-75C762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4034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12</a:t>
            </a:fld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F122A-87D6-3F22-4ADE-D72E319F0881}"/>
              </a:ext>
            </a:extLst>
          </p:cNvPr>
          <p:cNvSpPr txBox="1"/>
          <p:nvPr/>
        </p:nvSpPr>
        <p:spPr>
          <a:xfrm>
            <a:off x="590309" y="3397972"/>
            <a:ext cx="110113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/>
              <a:t>Dr </a:t>
            </a:r>
            <a:r>
              <a:rPr lang="en-GB" sz="2000" b="1" dirty="0"/>
              <a:t>Justas </a:t>
            </a:r>
            <a:r>
              <a:rPr lang="en-GB" sz="2000" b="1" dirty="0" err="1"/>
              <a:t>Dainys</a:t>
            </a:r>
            <a:r>
              <a:rPr lang="en-GB" sz="2000" b="1" dirty="0"/>
              <a:t>, Dr </a:t>
            </a:r>
            <a:r>
              <a:rPr lang="en-GB" sz="2000" b="1" dirty="0" err="1"/>
              <a:t>Petras</a:t>
            </a:r>
            <a:r>
              <a:rPr lang="en-GB" sz="2000" b="1" dirty="0"/>
              <a:t> </a:t>
            </a:r>
            <a:r>
              <a:rPr lang="en-GB" sz="2000" b="1" dirty="0" err="1"/>
              <a:t>Prakas</a:t>
            </a:r>
            <a:endParaRPr lang="en-GB" sz="2000" b="1" dirty="0"/>
          </a:p>
          <a:p>
            <a:pPr algn="ctr"/>
            <a:r>
              <a:rPr lang="en-GB" sz="2000" dirty="0"/>
              <a:t>Nature Research Centre</a:t>
            </a:r>
          </a:p>
          <a:p>
            <a:pPr algn="ctr"/>
            <a:r>
              <a:rPr lang="en-GB" sz="2000" dirty="0"/>
              <a:t>Early Career Researcher Committee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AE4C4-CEBB-DCB3-F15A-77851373DDA0}"/>
              </a:ext>
            </a:extLst>
          </p:cNvPr>
          <p:cNvGrpSpPr/>
          <p:nvPr/>
        </p:nvGrpSpPr>
        <p:grpSpPr>
          <a:xfrm>
            <a:off x="4354944" y="5520265"/>
            <a:ext cx="3482111" cy="1245896"/>
            <a:chOff x="3988310" y="4694873"/>
            <a:chExt cx="3669889" cy="2255625"/>
          </a:xfrm>
        </p:grpSpPr>
        <p:pic>
          <p:nvPicPr>
            <p:cNvPr id="2050" name="Picture 2" descr="Email Icon PNG vector in SVG, PDF, AI, CDR format">
              <a:extLst>
                <a:ext uri="{FF2B5EF4-FFF2-40B4-BE49-F238E27FC236}">
                  <a16:creationId xmlns:a16="http://schemas.microsoft.com/office/drawing/2014/main" id="{BD2C9358-52C0-6283-609E-E464C85B3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7113" y1="32769" x2="47113" y2="32769"/>
                          <a14:backgroundMark x1="26790" y1="41538" x2="26790" y2="41538"/>
                          <a14:backgroundMark x1="27367" y1="46769" x2="27367" y2="46769"/>
                          <a14:backgroundMark x1="73095" y1="41231" x2="73095" y2="41231"/>
                          <a14:backgroundMark x1="72979" y1="47077" x2="72979" y2="47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310" y="4694873"/>
              <a:ext cx="805006" cy="98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Website Icon Vector Art, Icons, and Graphics for Free Download">
              <a:extLst>
                <a:ext uri="{FF2B5EF4-FFF2-40B4-BE49-F238E27FC236}">
                  <a16:creationId xmlns:a16="http://schemas.microsoft.com/office/drawing/2014/main" id="{F244771D-95B6-AC35-7BED-472C3DEDC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674" y="6002077"/>
              <a:ext cx="625743" cy="948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898B5F-72B6-6E09-9BB9-A764C4055D6A}"/>
                </a:ext>
              </a:extLst>
            </p:cNvPr>
            <p:cNvSpPr txBox="1"/>
            <p:nvPr/>
          </p:nvSpPr>
          <p:spPr>
            <a:xfrm>
              <a:off x="4390813" y="6139073"/>
              <a:ext cx="3149600" cy="668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/>
                <a:t>www.gamtostyrimai.lt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FC7B04-2EDB-BF05-5AF1-245FFE63FE55}"/>
                </a:ext>
              </a:extLst>
            </p:cNvPr>
            <p:cNvSpPr txBox="1"/>
            <p:nvPr/>
          </p:nvSpPr>
          <p:spPr>
            <a:xfrm>
              <a:off x="4718417" y="4819184"/>
              <a:ext cx="2939782" cy="668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 err="1"/>
                <a:t>justas.dainys@gamtc.lt</a:t>
              </a:r>
              <a:endParaRPr lang="en-GB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79D165-C6E6-7CC3-F16A-976B4FE7FA4D}"/>
              </a:ext>
            </a:extLst>
          </p:cNvPr>
          <p:cNvSpPr txBox="1"/>
          <p:nvPr/>
        </p:nvSpPr>
        <p:spPr>
          <a:xfrm>
            <a:off x="7979295" y="5477357"/>
            <a:ext cx="278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Institutional e-mail address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326569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Introduction</a:t>
            </a:r>
          </a:p>
        </p:txBody>
      </p:sp>
      <p:pic>
        <p:nvPicPr>
          <p:cNvPr id="3" name="Picture 2" descr="Gali būti aksolotlis vaizdas">
            <a:extLst>
              <a:ext uri="{FF2B5EF4-FFF2-40B4-BE49-F238E27FC236}">
                <a16:creationId xmlns:a16="http://schemas.microsoft.com/office/drawing/2014/main" id="{03EF2602-A681-F245-A0AA-06C07CB5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 r="26450" b="-969"/>
          <a:stretch/>
        </p:blipFill>
        <p:spPr bwMode="auto">
          <a:xfrm flipH="1">
            <a:off x="7650866" y="3275635"/>
            <a:ext cx="4541134" cy="35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5F9CD4-227A-48D5-7C82-CAD960BBB7C4}"/>
              </a:ext>
            </a:extLst>
          </p:cNvPr>
          <p:cNvSpPr txBox="1"/>
          <p:nvPr/>
        </p:nvSpPr>
        <p:spPr>
          <a:xfrm>
            <a:off x="304800" y="2048102"/>
            <a:ext cx="11269133" cy="310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ym typeface="Wingdings" panose="05000000000000000000" pitchFamily="2" charset="2"/>
              </a:rPr>
              <a:t>Main object of the study, relevance, issues, significance.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BRIEF (The essence)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SIMPLE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UNDERSTANDABLE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14F7B-E622-EC6D-7444-5EBC8022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2</a:t>
            </a:fld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7027A-E21A-E656-C091-2E95BCFF836B}"/>
              </a:ext>
            </a:extLst>
          </p:cNvPr>
          <p:cNvSpPr txBox="1"/>
          <p:nvPr/>
        </p:nvSpPr>
        <p:spPr>
          <a:xfrm>
            <a:off x="5268384" y="2802466"/>
            <a:ext cx="6117166" cy="1474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3200" b="1" u="sng" dirty="0"/>
              <a:t>Presentation is for the current year only</a:t>
            </a:r>
          </a:p>
        </p:txBody>
      </p:sp>
    </p:spTree>
    <p:extLst>
      <p:ext uri="{BB962C8B-B14F-4D97-AF65-F5344CB8AC3E}">
        <p14:creationId xmlns:p14="http://schemas.microsoft.com/office/powerpoint/2010/main" val="303765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Aims and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9A2A-A899-E359-3322-4A4993F255F3}"/>
              </a:ext>
            </a:extLst>
          </p:cNvPr>
          <p:cNvSpPr txBox="1"/>
          <p:nvPr/>
        </p:nvSpPr>
        <p:spPr>
          <a:xfrm>
            <a:off x="313268" y="2079851"/>
            <a:ext cx="11277600" cy="390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u="sng" dirty="0"/>
              <a:t>Main aim:</a:t>
            </a:r>
            <a:r>
              <a:rPr lang="en-GB" sz="2400" b="1" dirty="0"/>
              <a:t> </a:t>
            </a:r>
            <a:r>
              <a:rPr lang="en-GB" sz="2400" dirty="0">
                <a:solidFill>
                  <a:srgbClr val="00B050"/>
                </a:solidFill>
              </a:rPr>
              <a:t>the aim of your thesis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u="sng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400" b="1" u="sng" dirty="0"/>
              <a:t>Objectives: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First objective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Second objective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...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BACDE-4837-30A1-4599-3B456A61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644" y="6379500"/>
            <a:ext cx="2743200" cy="365125"/>
          </a:xfrm>
        </p:spPr>
        <p:txBody>
          <a:bodyPr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t>3</a:t>
            </a:fld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E8226-068C-1197-E6EB-2AAE3F14F9AD}"/>
              </a:ext>
            </a:extLst>
          </p:cNvPr>
          <p:cNvSpPr txBox="1"/>
          <p:nvPr/>
        </p:nvSpPr>
        <p:spPr>
          <a:xfrm>
            <a:off x="7018143" y="2548086"/>
            <a:ext cx="4606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don't have to read the text on the slides – the slides should just contain the essence and are usually used as a guide, rather than read. You should guide the audience with the slides but also provide a captivating talk.</a:t>
            </a:r>
          </a:p>
        </p:txBody>
      </p:sp>
    </p:spTree>
    <p:extLst>
      <p:ext uri="{BB962C8B-B14F-4D97-AF65-F5344CB8AC3E}">
        <p14:creationId xmlns:p14="http://schemas.microsoft.com/office/powerpoint/2010/main" val="79795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86839A-D41E-EA62-6DCE-C5943EE93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3" t="11367" r="3439" b="10128"/>
          <a:stretch/>
        </p:blipFill>
        <p:spPr>
          <a:xfrm>
            <a:off x="6096000" y="3220719"/>
            <a:ext cx="6054926" cy="2862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Materials and methods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7429-D6EA-B4EE-5FCD-BA680F99AB6C}"/>
              </a:ext>
            </a:extLst>
          </p:cNvPr>
          <p:cNvSpPr txBox="1">
            <a:spLocks/>
          </p:cNvSpPr>
          <p:nvPr/>
        </p:nvSpPr>
        <p:spPr>
          <a:xfrm>
            <a:off x="305899" y="2065866"/>
            <a:ext cx="11580202" cy="433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dirty="0"/>
              <a:t>How much and what kind of material has been collected and what methods were used during the </a:t>
            </a:r>
            <a:r>
              <a:rPr lang="en-GB" b="1" dirty="0"/>
              <a:t>present year</a:t>
            </a:r>
            <a:r>
              <a:rPr lang="en-GB" dirty="0"/>
              <a:t>. Name and essence of the method. 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No small details needed!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Illustrations are always better than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A7A09-488F-1BED-CE7A-7C03950F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28862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4</a:t>
            </a:fld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DC63A-095D-4133-4DB4-73F7A0541127}"/>
              </a:ext>
            </a:extLst>
          </p:cNvPr>
          <p:cNvSpPr txBox="1"/>
          <p:nvPr/>
        </p:nvSpPr>
        <p:spPr>
          <a:xfrm>
            <a:off x="6113923" y="6083579"/>
            <a:ext cx="603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Fig. 1. Telemetric fish monitoring system (www.ijc.org)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804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Materials and methods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8B41A-DAF3-97E8-8A3B-4BDB1630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5" y="63447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5</a:t>
            </a:fld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Results (1)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F9A04-687B-511C-449D-66460532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5" y="4295840"/>
            <a:ext cx="3825032" cy="215338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F802FA-578C-5249-AB1E-030AFA13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14" y="2781145"/>
            <a:ext cx="3593060" cy="35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C730F-9A4A-45B3-3F98-D22AABC1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644" y="63332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6</a:t>
            </a:fld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46298-52AA-57F7-CD55-5C6EFD95D6FC}"/>
              </a:ext>
            </a:extLst>
          </p:cNvPr>
          <p:cNvSpPr txBox="1"/>
          <p:nvPr/>
        </p:nvSpPr>
        <p:spPr>
          <a:xfrm>
            <a:off x="1" y="6333200"/>
            <a:ext cx="6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Fig. 2 Sun effect on the colour of the pyramid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450D3-13E4-1124-3CDA-7D521FE14948}"/>
              </a:ext>
            </a:extLst>
          </p:cNvPr>
          <p:cNvSpPr txBox="1"/>
          <p:nvPr/>
        </p:nvSpPr>
        <p:spPr>
          <a:xfrm>
            <a:off x="7171239" y="6264561"/>
            <a:ext cx="388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Fig. 3 What to buy for Christmas?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9A2A-A899-E359-3322-4A4993F255F3}"/>
              </a:ext>
            </a:extLst>
          </p:cNvPr>
          <p:cNvSpPr txBox="1"/>
          <p:nvPr/>
        </p:nvSpPr>
        <p:spPr>
          <a:xfrm>
            <a:off x="295488" y="1876213"/>
            <a:ext cx="11264900" cy="223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u="sng" dirty="0"/>
              <a:t>Key results for the </a:t>
            </a:r>
            <a:r>
              <a:rPr lang="en-GB" sz="2400" b="1" u="sng" dirty="0"/>
              <a:t>current</a:t>
            </a:r>
            <a:r>
              <a:rPr lang="en-GB" sz="2400" u="sng" dirty="0"/>
              <a:t> year. </a:t>
            </a:r>
            <a:r>
              <a:rPr lang="en-GB" sz="2400" b="1" u="sng" dirty="0"/>
              <a:t>Indicate which of the results presented were not obtained by the PhD student</a:t>
            </a:r>
            <a:r>
              <a:rPr lang="en-GB" sz="2400" u="sng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u="sng" dirty="0"/>
              <a:t>The essence of the main results, without details.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u="sng" dirty="0"/>
              <a:t>As little text as possible.</a:t>
            </a:r>
          </a:p>
        </p:txBody>
      </p:sp>
    </p:spTree>
    <p:extLst>
      <p:ext uri="{BB962C8B-B14F-4D97-AF65-F5344CB8AC3E}">
        <p14:creationId xmlns:p14="http://schemas.microsoft.com/office/powerpoint/2010/main" val="307392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Results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44F0-48E0-59DE-A5A7-0813EBC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7</a:t>
            </a:fld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65424-97FA-5BCD-2F09-070E03B5605C}"/>
              </a:ext>
            </a:extLst>
          </p:cNvPr>
          <p:cNvSpPr txBox="1"/>
          <p:nvPr/>
        </p:nvSpPr>
        <p:spPr>
          <a:xfrm>
            <a:off x="303247" y="2032944"/>
            <a:ext cx="11481631" cy="11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Presenting "naked numbers" is not enough. Briefly discuss their essence, in a regional/ thematic context.</a:t>
            </a:r>
          </a:p>
        </p:txBody>
      </p:sp>
    </p:spTree>
    <p:extLst>
      <p:ext uri="{BB962C8B-B14F-4D97-AF65-F5344CB8AC3E}">
        <p14:creationId xmlns:p14="http://schemas.microsoft.com/office/powerpoint/2010/main" val="358414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Results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44F0-48E0-59DE-A5A7-0813EBC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8</a:t>
            </a:fld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6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Study plan, exams, internships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D3EE2D-E1D4-3DB4-4DAF-90C129BD9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38967"/>
              </p:ext>
            </p:extLst>
          </p:nvPr>
        </p:nvGraphicFramePr>
        <p:xfrm>
          <a:off x="375213" y="2059744"/>
          <a:ext cx="11361515" cy="3069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385507">
                  <a:extLst>
                    <a:ext uri="{9D8B030D-6E8A-4147-A177-3AD203B41FA5}">
                      <a16:colId xmlns:a16="http://schemas.microsoft.com/office/drawing/2014/main" val="2626238274"/>
                    </a:ext>
                  </a:extLst>
                </a:gridCol>
                <a:gridCol w="3059189">
                  <a:extLst>
                    <a:ext uri="{9D8B030D-6E8A-4147-A177-3AD203B41FA5}">
                      <a16:colId xmlns:a16="http://schemas.microsoft.com/office/drawing/2014/main" val="638538609"/>
                    </a:ext>
                  </a:extLst>
                </a:gridCol>
                <a:gridCol w="2916819">
                  <a:extLst>
                    <a:ext uri="{9D8B030D-6E8A-4147-A177-3AD203B41FA5}">
                      <a16:colId xmlns:a16="http://schemas.microsoft.com/office/drawing/2014/main" val="2205915409"/>
                    </a:ext>
                  </a:extLst>
                </a:gridCol>
              </a:tblGrid>
              <a:tr h="492706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/>
                        <a:t>Work activity</a:t>
                      </a:r>
                    </a:p>
                  </a:txBody>
                  <a:tcPr>
                    <a:solidFill>
                      <a:srgbClr val="0096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/>
                        <a:t>Deadline</a:t>
                      </a:r>
                    </a:p>
                  </a:txBody>
                  <a:tcPr>
                    <a:solidFill>
                      <a:srgbClr val="0096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1200" noProof="0" dirty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GB" sz="2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6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76279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Collecting samples in the field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2023.01 – 2023.06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008163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Laboratory analysis of collected samples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2023.06 – 2023.09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In progress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791415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Drafting an article based on the material collected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Until 2023.10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Delayed until 2023.11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263935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Internship in Sweden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2023.09 – 2023.10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>
                          <a:solidFill>
                            <a:srgbClr val="00B050"/>
                          </a:solidFill>
                        </a:rPr>
                        <a:t>Will not be implemented</a:t>
                      </a:r>
                      <a:endParaRPr lang="en-GB" sz="200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6579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DD07A5-2137-4492-41D0-2D3F860C0CCA}"/>
              </a:ext>
            </a:extLst>
          </p:cNvPr>
          <p:cNvSpPr txBox="1"/>
          <p:nvPr/>
        </p:nvSpPr>
        <p:spPr>
          <a:xfrm>
            <a:off x="375213" y="5317747"/>
            <a:ext cx="655001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Exams:</a:t>
            </a:r>
          </a:p>
          <a:p>
            <a:endParaRPr lang="en-GB" sz="1000" dirty="0">
              <a:solidFill>
                <a:srgbClr val="00B050"/>
              </a:solidFill>
            </a:endParaRPr>
          </a:p>
          <a:p>
            <a:r>
              <a:rPr lang="en-GB" sz="2400" dirty="0">
                <a:solidFill>
                  <a:srgbClr val="00B050"/>
                </a:solidFill>
              </a:rPr>
              <a:t>Ecology, X credits, 10 points</a:t>
            </a:r>
          </a:p>
          <a:p>
            <a:r>
              <a:rPr lang="en-GB" sz="2400" dirty="0">
                <a:solidFill>
                  <a:srgbClr val="00B050"/>
                </a:solidFill>
              </a:rPr>
              <a:t>Biology, X credits, 10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6F71B-C944-11CD-601D-73825357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760" y="63480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GB" sz="1600" smtClean="0">
                <a:solidFill>
                  <a:schemeClr val="tx1"/>
                </a:solidFill>
              </a:rPr>
              <a:pPr/>
              <a:t>9</a:t>
            </a:fld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446C0-F15E-A21E-F12C-18E1292710AE}"/>
              </a:ext>
            </a:extLst>
          </p:cNvPr>
          <p:cNvSpPr txBox="1"/>
          <p:nvPr/>
        </p:nvSpPr>
        <p:spPr>
          <a:xfrm>
            <a:off x="281355" y="1585688"/>
            <a:ext cx="601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1. Study progress according to the study plan</a:t>
            </a:r>
          </a:p>
        </p:txBody>
      </p:sp>
      <p:pic>
        <p:nvPicPr>
          <p:cNvPr id="1028" name="Picture 4" descr="Tired Student Vector Art PNG Images | Free Download On Pngtree">
            <a:extLst>
              <a:ext uri="{FF2B5EF4-FFF2-40B4-BE49-F238E27FC236}">
                <a16:creationId xmlns:a16="http://schemas.microsoft.com/office/drawing/2014/main" id="{E0936A6E-657C-62D9-BB69-B26C4F0BA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09" y="5272312"/>
            <a:ext cx="5903088" cy="15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01162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ResearchCentr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ResearchCentre" id="{EA139E11-7EA8-41EE-8B1A-7A32C8CC5B8D}" vid="{388B8D55-1A17-43C4-915D-DC6193123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NatureResearchCentre</Template>
  <TotalTime>980</TotalTime>
  <Words>513</Words>
  <Application>Microsoft Office PowerPoint</Application>
  <PresentationFormat>Widescreen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NatureResearchCentre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IES - JRC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Kucas</dc:creator>
  <cp:lastModifiedBy>Justas Dainys</cp:lastModifiedBy>
  <cp:revision>13</cp:revision>
  <cp:lastPrinted>2021-09-16T07:16:48Z</cp:lastPrinted>
  <dcterms:created xsi:type="dcterms:W3CDTF">2020-02-12T14:21:20Z</dcterms:created>
  <dcterms:modified xsi:type="dcterms:W3CDTF">2023-09-03T16:09:46Z</dcterms:modified>
</cp:coreProperties>
</file>