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62" r:id="rId3"/>
    <p:sldId id="285" r:id="rId4"/>
    <p:sldId id="269" r:id="rId5"/>
    <p:sldId id="277" r:id="rId6"/>
    <p:sldId id="286" r:id="rId7"/>
    <p:sldId id="268" r:id="rId8"/>
    <p:sldId id="270" r:id="rId9"/>
    <p:sldId id="278" r:id="rId10"/>
    <p:sldId id="271" r:id="rId11"/>
    <p:sldId id="272" r:id="rId12"/>
    <p:sldId id="279" r:id="rId13"/>
    <p:sldId id="280" r:id="rId14"/>
    <p:sldId id="287" r:id="rId15"/>
    <p:sldId id="273" r:id="rId16"/>
    <p:sldId id="288" r:id="rId17"/>
    <p:sldId id="282" r:id="rId18"/>
    <p:sldId id="274" r:id="rId19"/>
    <p:sldId id="283" r:id="rId20"/>
    <p:sldId id="284" r:id="rId21"/>
    <p:sldId id="276" r:id="rId22"/>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5602B-2CBF-4EEB-9A8C-8242D1F6E9F9}" v="22" dt="2023-08-31T11:17:17.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033" autoAdjust="0"/>
  </p:normalViewPr>
  <p:slideViewPr>
    <p:cSldViewPr snapToGrid="0">
      <p:cViewPr varScale="1">
        <p:scale>
          <a:sx n="78" d="100"/>
          <a:sy n="78" d="100"/>
        </p:scale>
        <p:origin x="739"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as Dainys" userId="10f9c6b6-e543-4b9d-8e24-43921fc01cfa" providerId="ADAL" clId="{3D961929-D03E-4DA1-B9AF-C4FF63FC13D5}"/>
    <pc:docChg chg="undo custSel addSld delSld modSld sldOrd">
      <pc:chgData name="Justas Dainys" userId="10f9c6b6-e543-4b9d-8e24-43921fc01cfa" providerId="ADAL" clId="{3D961929-D03E-4DA1-B9AF-C4FF63FC13D5}" dt="2023-08-28T08:23:07.488" v="2341" actId="20577"/>
      <pc:docMkLst>
        <pc:docMk/>
      </pc:docMkLst>
      <pc:sldChg chg="modSp mod">
        <pc:chgData name="Justas Dainys" userId="10f9c6b6-e543-4b9d-8e24-43921fc01cfa" providerId="ADAL" clId="{3D961929-D03E-4DA1-B9AF-C4FF63FC13D5}" dt="2023-08-08T06:52:59.363" v="356" actId="20577"/>
        <pc:sldMkLst>
          <pc:docMk/>
          <pc:sldMk cId="141335971" sldId="258"/>
        </pc:sldMkLst>
        <pc:spChg chg="mod">
          <ac:chgData name="Justas Dainys" userId="10f9c6b6-e543-4b9d-8e24-43921fc01cfa" providerId="ADAL" clId="{3D961929-D03E-4DA1-B9AF-C4FF63FC13D5}" dt="2023-08-08T06:52:59.363" v="356" actId="20577"/>
          <ac:spMkLst>
            <pc:docMk/>
            <pc:sldMk cId="141335971" sldId="258"/>
            <ac:spMk id="2" creationId="{00000000-0000-0000-0000-000000000000}"/>
          </ac:spMkLst>
        </pc:spChg>
      </pc:sldChg>
      <pc:sldChg chg="addSp modSp mod ord">
        <pc:chgData name="Justas Dainys" userId="10f9c6b6-e543-4b9d-8e24-43921fc01cfa" providerId="ADAL" clId="{3D961929-D03E-4DA1-B9AF-C4FF63FC13D5}" dt="2023-08-28T08:14:44.617" v="2079" actId="115"/>
        <pc:sldMkLst>
          <pc:docMk/>
          <pc:sldMk cId="3037656437" sldId="262"/>
        </pc:sldMkLst>
        <pc:spChg chg="mod">
          <ac:chgData name="Justas Dainys" userId="10f9c6b6-e543-4b9d-8e24-43921fc01cfa" providerId="ADAL" clId="{3D961929-D03E-4DA1-B9AF-C4FF63FC13D5}" dt="2023-08-28T06:46:26.182" v="1884" actId="20577"/>
          <ac:spMkLst>
            <pc:docMk/>
            <pc:sldMk cId="3037656437" sldId="262"/>
            <ac:spMk id="2" creationId="{6D4B349F-2D79-B88F-E7FC-4C3ADF972C93}"/>
          </ac:spMkLst>
        </pc:spChg>
        <pc:spChg chg="mod">
          <ac:chgData name="Justas Dainys" userId="10f9c6b6-e543-4b9d-8e24-43921fc01cfa" providerId="ADAL" clId="{3D961929-D03E-4DA1-B9AF-C4FF63FC13D5}" dt="2023-08-28T08:09:20.730" v="2006" actId="20577"/>
          <ac:spMkLst>
            <pc:docMk/>
            <pc:sldMk cId="3037656437" sldId="262"/>
            <ac:spMk id="4" creationId="{C75F9CD4-227A-48D5-7C82-CAD960BBB7C4}"/>
          </ac:spMkLst>
        </pc:spChg>
        <pc:spChg chg="add mod">
          <ac:chgData name="Justas Dainys" userId="10f9c6b6-e543-4b9d-8e24-43921fc01cfa" providerId="ADAL" clId="{3D961929-D03E-4DA1-B9AF-C4FF63FC13D5}" dt="2023-08-28T08:14:44.617" v="2079" actId="115"/>
          <ac:spMkLst>
            <pc:docMk/>
            <pc:sldMk cId="3037656437" sldId="262"/>
            <ac:spMk id="7" creationId="{6A62F3DA-9CC2-453F-5E75-839CA19F33A2}"/>
          </ac:spMkLst>
        </pc:spChg>
      </pc:sldChg>
      <pc:sldChg chg="modSp del mod">
        <pc:chgData name="Justas Dainys" userId="10f9c6b6-e543-4b9d-8e24-43921fc01cfa" providerId="ADAL" clId="{3D961929-D03E-4DA1-B9AF-C4FF63FC13D5}" dt="2023-08-08T07:37:26.271" v="464" actId="2696"/>
        <pc:sldMkLst>
          <pc:docMk/>
          <pc:sldMk cId="3395113298" sldId="263"/>
        </pc:sldMkLst>
        <pc:spChg chg="mod">
          <ac:chgData name="Justas Dainys" userId="10f9c6b6-e543-4b9d-8e24-43921fc01cfa" providerId="ADAL" clId="{3D961929-D03E-4DA1-B9AF-C4FF63FC13D5}" dt="2023-08-08T07:37:09.709" v="453" actId="21"/>
          <ac:spMkLst>
            <pc:docMk/>
            <pc:sldMk cId="3395113298" sldId="263"/>
            <ac:spMk id="9" creationId="{326655B1-2A51-4B67-9F93-5FDFCDEC54D6}"/>
          </ac:spMkLst>
        </pc:spChg>
      </pc:sldChg>
      <pc:sldChg chg="addSp delSp modSp mod">
        <pc:chgData name="Justas Dainys" userId="10f9c6b6-e543-4b9d-8e24-43921fc01cfa" providerId="ADAL" clId="{3D961929-D03E-4DA1-B9AF-C4FF63FC13D5}" dt="2023-08-28T06:46:46.613" v="1893" actId="20577"/>
        <pc:sldMkLst>
          <pc:docMk/>
          <pc:sldMk cId="2018044654" sldId="268"/>
        </pc:sldMkLst>
        <pc:spChg chg="mod">
          <ac:chgData name="Justas Dainys" userId="10f9c6b6-e543-4b9d-8e24-43921fc01cfa" providerId="ADAL" clId="{3D961929-D03E-4DA1-B9AF-C4FF63FC13D5}" dt="2023-08-28T06:46:46.613" v="1893" actId="20577"/>
          <ac:spMkLst>
            <pc:docMk/>
            <pc:sldMk cId="2018044654" sldId="268"/>
            <ac:spMk id="2" creationId="{670C4DF3-032D-3EAB-6AE8-7C9B62BEDEE5}"/>
          </ac:spMkLst>
        </pc:spChg>
        <pc:spChg chg="mod">
          <ac:chgData name="Justas Dainys" userId="10f9c6b6-e543-4b9d-8e24-43921fc01cfa" providerId="ADAL" clId="{3D961929-D03E-4DA1-B9AF-C4FF63FC13D5}" dt="2023-08-17T13:01:56.380" v="1838" actId="20577"/>
          <ac:spMkLst>
            <pc:docMk/>
            <pc:sldMk cId="2018044654" sldId="268"/>
            <ac:spMk id="3" creationId="{70FB7429-D6EA-B4EE-5FCD-BA680F99AB6C}"/>
          </ac:spMkLst>
        </pc:spChg>
        <pc:spChg chg="add del mod">
          <ac:chgData name="Justas Dainys" userId="10f9c6b6-e543-4b9d-8e24-43921fc01cfa" providerId="ADAL" clId="{3D961929-D03E-4DA1-B9AF-C4FF63FC13D5}" dt="2023-08-17T12:24:07.269" v="1301" actId="478"/>
          <ac:spMkLst>
            <pc:docMk/>
            <pc:sldMk cId="2018044654" sldId="268"/>
            <ac:spMk id="5" creationId="{81E7FE42-6C43-510C-A861-9BD4EFC7D2A7}"/>
          </ac:spMkLst>
        </pc:spChg>
        <pc:spChg chg="add mod">
          <ac:chgData name="Justas Dainys" userId="10f9c6b6-e543-4b9d-8e24-43921fc01cfa" providerId="ADAL" clId="{3D961929-D03E-4DA1-B9AF-C4FF63FC13D5}" dt="2023-08-17T12:24:04.213" v="1300"/>
          <ac:spMkLst>
            <pc:docMk/>
            <pc:sldMk cId="2018044654" sldId="268"/>
            <ac:spMk id="7" creationId="{2DEF11C6-9C8F-7D6D-71C3-27ACC0121320}"/>
          </ac:spMkLst>
        </pc:spChg>
        <pc:picChg chg="mod">
          <ac:chgData name="Justas Dainys" userId="10f9c6b6-e543-4b9d-8e24-43921fc01cfa" providerId="ADAL" clId="{3D961929-D03E-4DA1-B9AF-C4FF63FC13D5}" dt="2023-08-17T13:02:11.643" v="1839" actId="14100"/>
          <ac:picMkLst>
            <pc:docMk/>
            <pc:sldMk cId="2018044654" sldId="268"/>
            <ac:picMk id="6" creationId="{B886839A-D41E-EA62-6DCE-C5943EE9322A}"/>
          </ac:picMkLst>
        </pc:picChg>
      </pc:sldChg>
      <pc:sldChg chg="addSp delSp modSp mod">
        <pc:chgData name="Justas Dainys" userId="10f9c6b6-e543-4b9d-8e24-43921fc01cfa" providerId="ADAL" clId="{3D961929-D03E-4DA1-B9AF-C4FF63FC13D5}" dt="2023-08-28T08:10:53.951" v="2008"/>
        <pc:sldMkLst>
          <pc:docMk/>
          <pc:sldMk cId="797951397" sldId="269"/>
        </pc:sldMkLst>
        <pc:spChg chg="add del mod">
          <ac:chgData name="Justas Dainys" userId="10f9c6b6-e543-4b9d-8e24-43921fc01cfa" providerId="ADAL" clId="{3D961929-D03E-4DA1-B9AF-C4FF63FC13D5}" dt="2023-08-28T08:10:53.499" v="2007" actId="478"/>
          <ac:spMkLst>
            <pc:docMk/>
            <pc:sldMk cId="797951397" sldId="269"/>
            <ac:spMk id="4" creationId="{BA16C69C-5E84-CC36-13FE-E7DC05EE8112}"/>
          </ac:spMkLst>
        </pc:spChg>
        <pc:spChg chg="add mod">
          <ac:chgData name="Justas Dainys" userId="10f9c6b6-e543-4b9d-8e24-43921fc01cfa" providerId="ADAL" clId="{3D961929-D03E-4DA1-B9AF-C4FF63FC13D5}" dt="2023-08-28T08:10:53.951" v="2008"/>
          <ac:spMkLst>
            <pc:docMk/>
            <pc:sldMk cId="797951397" sldId="269"/>
            <ac:spMk id="5" creationId="{E9E2E361-35D1-8FE0-E884-151BD93613F2}"/>
          </ac:spMkLst>
        </pc:spChg>
        <pc:spChg chg="mod">
          <ac:chgData name="Justas Dainys" userId="10f9c6b6-e543-4b9d-8e24-43921fc01cfa" providerId="ADAL" clId="{3D961929-D03E-4DA1-B9AF-C4FF63FC13D5}" dt="2023-08-17T13:01:30.691" v="1826" actId="14100"/>
          <ac:spMkLst>
            <pc:docMk/>
            <pc:sldMk cId="797951397" sldId="269"/>
            <ac:spMk id="7" creationId="{84389A2A-A899-E359-3322-4A4993F255F3}"/>
          </ac:spMkLst>
        </pc:spChg>
      </pc:sldChg>
      <pc:sldChg chg="addSp delSp modSp mod">
        <pc:chgData name="Justas Dainys" userId="10f9c6b6-e543-4b9d-8e24-43921fc01cfa" providerId="ADAL" clId="{3D961929-D03E-4DA1-B9AF-C4FF63FC13D5}" dt="2023-08-28T06:46:54.203" v="1898" actId="478"/>
        <pc:sldMkLst>
          <pc:docMk/>
          <pc:sldMk cId="1632427018" sldId="270"/>
        </pc:sldMkLst>
        <pc:spChg chg="mod">
          <ac:chgData name="Justas Dainys" userId="10f9c6b6-e543-4b9d-8e24-43921fc01cfa" providerId="ADAL" clId="{3D961929-D03E-4DA1-B9AF-C4FF63FC13D5}" dt="2023-08-28T06:46:51.341" v="1897" actId="20577"/>
          <ac:spMkLst>
            <pc:docMk/>
            <pc:sldMk cId="1632427018" sldId="270"/>
            <ac:spMk id="2" creationId="{670C4DF3-032D-3EAB-6AE8-7C9B62BEDEE5}"/>
          </ac:spMkLst>
        </pc:spChg>
        <pc:spChg chg="add del mod">
          <ac:chgData name="Justas Dainys" userId="10f9c6b6-e543-4b9d-8e24-43921fc01cfa" providerId="ADAL" clId="{3D961929-D03E-4DA1-B9AF-C4FF63FC13D5}" dt="2023-08-28T06:46:54.203" v="1898" actId="478"/>
          <ac:spMkLst>
            <pc:docMk/>
            <pc:sldMk cId="1632427018" sldId="270"/>
            <ac:spMk id="4" creationId="{2A06FEDB-1976-9780-13CD-44D420501468}"/>
          </ac:spMkLst>
        </pc:spChg>
      </pc:sldChg>
      <pc:sldChg chg="modSp mod">
        <pc:chgData name="Justas Dainys" userId="10f9c6b6-e543-4b9d-8e24-43921fc01cfa" providerId="ADAL" clId="{3D961929-D03E-4DA1-B9AF-C4FF63FC13D5}" dt="2023-08-28T08:15:23.161" v="2080" actId="115"/>
        <pc:sldMkLst>
          <pc:docMk/>
          <pc:sldMk cId="3073924394" sldId="271"/>
        </pc:sldMkLst>
        <pc:spChg chg="mod">
          <ac:chgData name="Justas Dainys" userId="10f9c6b6-e543-4b9d-8e24-43921fc01cfa" providerId="ADAL" clId="{3D961929-D03E-4DA1-B9AF-C4FF63FC13D5}" dt="2023-08-28T06:47:06.479" v="1907" actId="20577"/>
          <ac:spMkLst>
            <pc:docMk/>
            <pc:sldMk cId="3073924394" sldId="271"/>
            <ac:spMk id="2" creationId="{ACD042EC-E697-351C-1D8A-2B3FAF36A40D}"/>
          </ac:spMkLst>
        </pc:spChg>
        <pc:spChg chg="mod">
          <ac:chgData name="Justas Dainys" userId="10f9c6b6-e543-4b9d-8e24-43921fc01cfa" providerId="ADAL" clId="{3D961929-D03E-4DA1-B9AF-C4FF63FC13D5}" dt="2023-08-17T12:25:13.560" v="1309" actId="20577"/>
          <ac:spMkLst>
            <pc:docMk/>
            <pc:sldMk cId="3073924394" sldId="271"/>
            <ac:spMk id="6" creationId="{68D46298-52AA-57F7-CD55-5C6EFD95D6FC}"/>
          </ac:spMkLst>
        </pc:spChg>
        <pc:spChg chg="mod">
          <ac:chgData name="Justas Dainys" userId="10f9c6b6-e543-4b9d-8e24-43921fc01cfa" providerId="ADAL" clId="{3D961929-D03E-4DA1-B9AF-C4FF63FC13D5}" dt="2023-08-28T08:15:23.161" v="2080" actId="115"/>
          <ac:spMkLst>
            <pc:docMk/>
            <pc:sldMk cId="3073924394" sldId="271"/>
            <ac:spMk id="7" creationId="{84389A2A-A899-E359-3322-4A4993F255F3}"/>
          </ac:spMkLst>
        </pc:spChg>
        <pc:spChg chg="mod">
          <ac:chgData name="Justas Dainys" userId="10f9c6b6-e543-4b9d-8e24-43921fc01cfa" providerId="ADAL" clId="{3D961929-D03E-4DA1-B9AF-C4FF63FC13D5}" dt="2023-08-17T12:25:17.585" v="1310" actId="20577"/>
          <ac:spMkLst>
            <pc:docMk/>
            <pc:sldMk cId="3073924394" sldId="271"/>
            <ac:spMk id="8" creationId="{25F450D3-13E4-1124-3CDA-7D521FE14948}"/>
          </ac:spMkLst>
        </pc:spChg>
        <pc:picChg chg="mod">
          <ac:chgData name="Justas Dainys" userId="10f9c6b6-e543-4b9d-8e24-43921fc01cfa" providerId="ADAL" clId="{3D961929-D03E-4DA1-B9AF-C4FF63FC13D5}" dt="2023-08-17T13:02:36.425" v="1841" actId="14100"/>
          <ac:picMkLst>
            <pc:docMk/>
            <pc:sldMk cId="3073924394" sldId="271"/>
            <ac:picMk id="3" creationId="{88DF9A04-687B-511C-449D-664605323818}"/>
          </ac:picMkLst>
        </pc:picChg>
        <pc:picChg chg="mod">
          <ac:chgData name="Justas Dainys" userId="10f9c6b6-e543-4b9d-8e24-43921fc01cfa" providerId="ADAL" clId="{3D961929-D03E-4DA1-B9AF-C4FF63FC13D5}" dt="2023-08-17T13:02:42.798" v="1842" actId="14100"/>
          <ac:picMkLst>
            <pc:docMk/>
            <pc:sldMk cId="3073924394" sldId="271"/>
            <ac:picMk id="4" creationId="{3EF802FA-578C-5249-AB1E-030AFA13FE78}"/>
          </ac:picMkLst>
        </pc:picChg>
      </pc:sldChg>
      <pc:sldChg chg="addSp delSp modSp mod">
        <pc:chgData name="Justas Dainys" userId="10f9c6b6-e543-4b9d-8e24-43921fc01cfa" providerId="ADAL" clId="{3D961929-D03E-4DA1-B9AF-C4FF63FC13D5}" dt="2023-08-28T08:18:10.810" v="2296" actId="115"/>
        <pc:sldMkLst>
          <pc:docMk/>
          <pc:sldMk cId="3584146784" sldId="272"/>
        </pc:sldMkLst>
        <pc:spChg chg="mod">
          <ac:chgData name="Justas Dainys" userId="10f9c6b6-e543-4b9d-8e24-43921fc01cfa" providerId="ADAL" clId="{3D961929-D03E-4DA1-B9AF-C4FF63FC13D5}" dt="2023-08-28T06:47:11.609" v="1911" actId="20577"/>
          <ac:spMkLst>
            <pc:docMk/>
            <pc:sldMk cId="3584146784" sldId="272"/>
            <ac:spMk id="2" creationId="{ACD042EC-E697-351C-1D8A-2B3FAF36A40D}"/>
          </ac:spMkLst>
        </pc:spChg>
        <pc:spChg chg="add mod">
          <ac:chgData name="Justas Dainys" userId="10f9c6b6-e543-4b9d-8e24-43921fc01cfa" providerId="ADAL" clId="{3D961929-D03E-4DA1-B9AF-C4FF63FC13D5}" dt="2023-08-28T08:18:10.810" v="2296" actId="115"/>
          <ac:spMkLst>
            <pc:docMk/>
            <pc:sldMk cId="3584146784" sldId="272"/>
            <ac:spMk id="4" creationId="{8A9ADBD7-F737-FFFE-629B-99BF8D914A75}"/>
          </ac:spMkLst>
        </pc:spChg>
        <pc:spChg chg="add del mod">
          <ac:chgData name="Justas Dainys" userId="10f9c6b6-e543-4b9d-8e24-43921fc01cfa" providerId="ADAL" clId="{3D961929-D03E-4DA1-B9AF-C4FF63FC13D5}" dt="2023-08-28T06:47:15.051" v="1912" actId="478"/>
          <ac:spMkLst>
            <pc:docMk/>
            <pc:sldMk cId="3584146784" sldId="272"/>
            <ac:spMk id="4" creationId="{E100D9C0-A2F3-EA15-4770-91B488C454F1}"/>
          </ac:spMkLst>
        </pc:spChg>
      </pc:sldChg>
      <pc:sldChg chg="addSp delSp modSp mod">
        <pc:chgData name="Justas Dainys" userId="10f9c6b6-e543-4b9d-8e24-43921fc01cfa" providerId="ADAL" clId="{3D961929-D03E-4DA1-B9AF-C4FF63FC13D5}" dt="2023-08-28T08:21:35.995" v="2321" actId="20577"/>
        <pc:sldMkLst>
          <pc:docMk/>
          <pc:sldMk cId="2721601162" sldId="273"/>
        </pc:sldMkLst>
        <pc:spChg chg="mod">
          <ac:chgData name="Justas Dainys" userId="10f9c6b6-e543-4b9d-8e24-43921fc01cfa" providerId="ADAL" clId="{3D961929-D03E-4DA1-B9AF-C4FF63FC13D5}" dt="2023-08-07T15:50:34.581" v="286" actId="20577"/>
          <ac:spMkLst>
            <pc:docMk/>
            <pc:sldMk cId="2721601162" sldId="273"/>
            <ac:spMk id="2" creationId="{6D4B349F-2D79-B88F-E7FC-4C3ADF972C93}"/>
          </ac:spMkLst>
        </pc:spChg>
        <pc:spChg chg="del">
          <ac:chgData name="Justas Dainys" userId="10f9c6b6-e543-4b9d-8e24-43921fc01cfa" providerId="ADAL" clId="{3D961929-D03E-4DA1-B9AF-C4FF63FC13D5}" dt="2023-08-07T15:35:11.462" v="124" actId="478"/>
          <ac:spMkLst>
            <pc:docMk/>
            <pc:sldMk cId="2721601162" sldId="273"/>
            <ac:spMk id="4" creationId="{C40446C0-F15E-A21E-F12C-18E1292710AE}"/>
          </ac:spMkLst>
        </pc:spChg>
        <pc:spChg chg="add mod">
          <ac:chgData name="Justas Dainys" userId="10f9c6b6-e543-4b9d-8e24-43921fc01cfa" providerId="ADAL" clId="{3D961929-D03E-4DA1-B9AF-C4FF63FC13D5}" dt="2023-08-28T08:21:35.995" v="2321" actId="20577"/>
          <ac:spMkLst>
            <pc:docMk/>
            <pc:sldMk cId="2721601162" sldId="273"/>
            <ac:spMk id="5" creationId="{475FD58E-EFDA-0E62-6ED9-5A9C8F99E45F}"/>
          </ac:spMkLst>
        </pc:spChg>
        <pc:spChg chg="mod">
          <ac:chgData name="Justas Dainys" userId="10f9c6b6-e543-4b9d-8e24-43921fc01cfa" providerId="ADAL" clId="{3D961929-D03E-4DA1-B9AF-C4FF63FC13D5}" dt="2023-08-17T12:26:33.204" v="1321" actId="1076"/>
          <ac:spMkLst>
            <pc:docMk/>
            <pc:sldMk cId="2721601162" sldId="273"/>
            <ac:spMk id="6" creationId="{4BDD07A5-2137-4492-41D0-2D3F860C0CCA}"/>
          </ac:spMkLst>
        </pc:spChg>
        <pc:graphicFrameChg chg="del">
          <ac:chgData name="Justas Dainys" userId="10f9c6b6-e543-4b9d-8e24-43921fc01cfa" providerId="ADAL" clId="{3D961929-D03E-4DA1-B9AF-C4FF63FC13D5}" dt="2023-08-07T15:35:09.923" v="123" actId="478"/>
          <ac:graphicFrameMkLst>
            <pc:docMk/>
            <pc:sldMk cId="2721601162" sldId="273"/>
            <ac:graphicFrameMk id="5" creationId="{66D3EE2D-E1D4-3DB4-4DAF-90C129BD9C81}"/>
          </ac:graphicFrameMkLst>
        </pc:graphicFrameChg>
        <pc:picChg chg="del mod">
          <ac:chgData name="Justas Dainys" userId="10f9c6b6-e543-4b9d-8e24-43921fc01cfa" providerId="ADAL" clId="{3D961929-D03E-4DA1-B9AF-C4FF63FC13D5}" dt="2023-08-07T15:35:13.276" v="126" actId="478"/>
          <ac:picMkLst>
            <pc:docMk/>
            <pc:sldMk cId="2721601162" sldId="273"/>
            <ac:picMk id="1028" creationId="{E0936A6E-657C-62D9-BB69-B26C4F0BAE64}"/>
          </ac:picMkLst>
        </pc:picChg>
      </pc:sldChg>
      <pc:sldChg chg="addSp modSp mod">
        <pc:chgData name="Justas Dainys" userId="10f9c6b6-e543-4b9d-8e24-43921fc01cfa" providerId="ADAL" clId="{3D961929-D03E-4DA1-B9AF-C4FF63FC13D5}" dt="2023-08-28T06:47:46.737" v="1933" actId="20577"/>
        <pc:sldMkLst>
          <pc:docMk/>
          <pc:sldMk cId="2466973155" sldId="274"/>
        </pc:sldMkLst>
        <pc:spChg chg="mod">
          <ac:chgData name="Justas Dainys" userId="10f9c6b6-e543-4b9d-8e24-43921fc01cfa" providerId="ADAL" clId="{3D961929-D03E-4DA1-B9AF-C4FF63FC13D5}" dt="2023-08-28T06:47:46.737" v="1933" actId="20577"/>
          <ac:spMkLst>
            <pc:docMk/>
            <pc:sldMk cId="2466973155" sldId="274"/>
            <ac:spMk id="2" creationId="{670C4DF3-032D-3EAB-6AE8-7C9B62BEDEE5}"/>
          </ac:spMkLst>
        </pc:spChg>
        <pc:spChg chg="mod">
          <ac:chgData name="Justas Dainys" userId="10f9c6b6-e543-4b9d-8e24-43921fc01cfa" providerId="ADAL" clId="{3D961929-D03E-4DA1-B9AF-C4FF63FC13D5}" dt="2023-08-18T08:56:49.437" v="1877" actId="20577"/>
          <ac:spMkLst>
            <pc:docMk/>
            <pc:sldMk cId="2466973155" sldId="274"/>
            <ac:spMk id="3" creationId="{B867FF82-0459-ED96-4E15-4A117BEFBF84}"/>
          </ac:spMkLst>
        </pc:spChg>
        <pc:spChg chg="add mod">
          <ac:chgData name="Justas Dainys" userId="10f9c6b6-e543-4b9d-8e24-43921fc01cfa" providerId="ADAL" clId="{3D961929-D03E-4DA1-B9AF-C4FF63FC13D5}" dt="2023-08-17T12:35:47.088" v="1794"/>
          <ac:spMkLst>
            <pc:docMk/>
            <pc:sldMk cId="2466973155" sldId="274"/>
            <ac:spMk id="5" creationId="{F08BD507-6C1B-3C00-3CB4-070C88516F8B}"/>
          </ac:spMkLst>
        </pc:spChg>
      </pc:sldChg>
      <pc:sldChg chg="delSp modSp del mod">
        <pc:chgData name="Justas Dainys" userId="10f9c6b6-e543-4b9d-8e24-43921fc01cfa" providerId="ADAL" clId="{3D961929-D03E-4DA1-B9AF-C4FF63FC13D5}" dt="2023-08-17T09:36:35.026" v="957" actId="47"/>
        <pc:sldMkLst>
          <pc:docMk/>
          <pc:sldMk cId="501435037" sldId="275"/>
        </pc:sldMkLst>
        <pc:spChg chg="del mod">
          <ac:chgData name="Justas Dainys" userId="10f9c6b6-e543-4b9d-8e24-43921fc01cfa" providerId="ADAL" clId="{3D961929-D03E-4DA1-B9AF-C4FF63FC13D5}" dt="2023-08-17T09:36:24.962" v="953" actId="21"/>
          <ac:spMkLst>
            <pc:docMk/>
            <pc:sldMk cId="501435037" sldId="275"/>
            <ac:spMk id="4" creationId="{93240A0B-2ED1-13FB-81DB-A3CBB05F36AF}"/>
          </ac:spMkLst>
        </pc:spChg>
      </pc:sldChg>
      <pc:sldChg chg="addSp delSp modSp mod">
        <pc:chgData name="Justas Dainys" userId="10f9c6b6-e543-4b9d-8e24-43921fc01cfa" providerId="ADAL" clId="{3D961929-D03E-4DA1-B9AF-C4FF63FC13D5}" dt="2023-08-17T12:39:23.096" v="1819" actId="1076"/>
        <pc:sldMkLst>
          <pc:docMk/>
          <pc:sldMk cId="3265696039" sldId="276"/>
        </pc:sldMkLst>
        <pc:spChg chg="add mod">
          <ac:chgData name="Justas Dainys" userId="10f9c6b6-e543-4b9d-8e24-43921fc01cfa" providerId="ADAL" clId="{3D961929-D03E-4DA1-B9AF-C4FF63FC13D5}" dt="2023-08-17T12:39:23.096" v="1819" actId="1076"/>
          <ac:spMkLst>
            <pc:docMk/>
            <pc:sldMk cId="3265696039" sldId="276"/>
            <ac:spMk id="3" creationId="{12D2AE0A-B623-4D5F-A8A5-5098FE5056A2}"/>
          </ac:spMkLst>
        </pc:spChg>
        <pc:spChg chg="mod">
          <ac:chgData name="Justas Dainys" userId="10f9c6b6-e543-4b9d-8e24-43921fc01cfa" providerId="ADAL" clId="{3D961929-D03E-4DA1-B9AF-C4FF63FC13D5}" dt="2023-08-08T07:37:38.058" v="487" actId="20577"/>
          <ac:spMkLst>
            <pc:docMk/>
            <pc:sldMk cId="3265696039" sldId="276"/>
            <ac:spMk id="6" creationId="{280F122A-87D6-3F22-4ADE-D72E319F0881}"/>
          </ac:spMkLst>
        </pc:spChg>
        <pc:spChg chg="mod">
          <ac:chgData name="Justas Dainys" userId="10f9c6b6-e543-4b9d-8e24-43921fc01cfa" providerId="ADAL" clId="{3D961929-D03E-4DA1-B9AF-C4FF63FC13D5}" dt="2023-08-17T12:39:10.379" v="1817" actId="1076"/>
          <ac:spMkLst>
            <pc:docMk/>
            <pc:sldMk cId="3265696039" sldId="276"/>
            <ac:spMk id="8" creationId="{07898B5F-72B6-6E09-9BB9-A764C4055D6A}"/>
          </ac:spMkLst>
        </pc:spChg>
        <pc:spChg chg="mod">
          <ac:chgData name="Justas Dainys" userId="10f9c6b6-e543-4b9d-8e24-43921fc01cfa" providerId="ADAL" clId="{3D961929-D03E-4DA1-B9AF-C4FF63FC13D5}" dt="2023-08-17T12:39:13.992" v="1818" actId="1076"/>
          <ac:spMkLst>
            <pc:docMk/>
            <pc:sldMk cId="3265696039" sldId="276"/>
            <ac:spMk id="10" creationId="{BEFC7B04-2EDB-BF05-5AF1-245FFE63FE55}"/>
          </ac:spMkLst>
        </pc:spChg>
        <pc:spChg chg="del">
          <ac:chgData name="Justas Dainys" userId="10f9c6b6-e543-4b9d-8e24-43921fc01cfa" providerId="ADAL" clId="{3D961929-D03E-4DA1-B9AF-C4FF63FC13D5}" dt="2023-08-17T09:36:46.010" v="959" actId="478"/>
          <ac:spMkLst>
            <pc:docMk/>
            <pc:sldMk cId="3265696039" sldId="276"/>
            <ac:spMk id="12" creationId="{108AD63D-2957-0B89-94B4-D0CA17AFB2E2}"/>
          </ac:spMkLst>
        </pc:spChg>
        <pc:grpChg chg="mod">
          <ac:chgData name="Justas Dainys" userId="10f9c6b6-e543-4b9d-8e24-43921fc01cfa" providerId="ADAL" clId="{3D961929-D03E-4DA1-B9AF-C4FF63FC13D5}" dt="2023-08-17T12:39:10.379" v="1817" actId="1076"/>
          <ac:grpSpMkLst>
            <pc:docMk/>
            <pc:sldMk cId="3265696039" sldId="276"/>
            <ac:grpSpMk id="13" creationId="{327AE4C4-CEBB-DCB3-F15A-77851373DDA0}"/>
          </ac:grpSpMkLst>
        </pc:grpChg>
        <pc:picChg chg="mod">
          <ac:chgData name="Justas Dainys" userId="10f9c6b6-e543-4b9d-8e24-43921fc01cfa" providerId="ADAL" clId="{3D961929-D03E-4DA1-B9AF-C4FF63FC13D5}" dt="2023-08-17T12:39:10.379" v="1817" actId="1076"/>
          <ac:picMkLst>
            <pc:docMk/>
            <pc:sldMk cId="3265696039" sldId="276"/>
            <ac:picMk id="2050" creationId="{BD2C9358-52C0-6283-609E-E464C85B3ECA}"/>
          </ac:picMkLst>
        </pc:picChg>
        <pc:picChg chg="del">
          <ac:chgData name="Justas Dainys" userId="10f9c6b6-e543-4b9d-8e24-43921fc01cfa" providerId="ADAL" clId="{3D961929-D03E-4DA1-B9AF-C4FF63FC13D5}" dt="2023-08-17T09:36:52.244" v="960" actId="478"/>
          <ac:picMkLst>
            <pc:docMk/>
            <pc:sldMk cId="3265696039" sldId="276"/>
            <ac:picMk id="2052" creationId="{E78BEA9A-B5FA-3292-173B-7DCD0EE82CAB}"/>
          </ac:picMkLst>
        </pc:picChg>
        <pc:picChg chg="mod">
          <ac:chgData name="Justas Dainys" userId="10f9c6b6-e543-4b9d-8e24-43921fc01cfa" providerId="ADAL" clId="{3D961929-D03E-4DA1-B9AF-C4FF63FC13D5}" dt="2023-08-17T12:39:10.379" v="1817" actId="1076"/>
          <ac:picMkLst>
            <pc:docMk/>
            <pc:sldMk cId="3265696039" sldId="276"/>
            <ac:picMk id="2054" creationId="{F244771D-95B6-AC35-7BED-472C3DEDCC68}"/>
          </ac:picMkLst>
        </pc:picChg>
      </pc:sldChg>
      <pc:sldChg chg="addSp modSp add mod">
        <pc:chgData name="Justas Dainys" userId="10f9c6b6-e543-4b9d-8e24-43921fc01cfa" providerId="ADAL" clId="{3D961929-D03E-4DA1-B9AF-C4FF63FC13D5}" dt="2023-08-17T13:01:23.343" v="1825" actId="14100"/>
        <pc:sldMkLst>
          <pc:docMk/>
          <pc:sldMk cId="1884746095" sldId="277"/>
        </pc:sldMkLst>
        <pc:spChg chg="mod">
          <ac:chgData name="Justas Dainys" userId="10f9c6b6-e543-4b9d-8e24-43921fc01cfa" providerId="ADAL" clId="{3D961929-D03E-4DA1-B9AF-C4FF63FC13D5}" dt="2023-08-07T15:15:20.590" v="65" actId="20577"/>
          <ac:spMkLst>
            <pc:docMk/>
            <pc:sldMk cId="1884746095" sldId="277"/>
            <ac:spMk id="2" creationId="{ACD042EC-E697-351C-1D8A-2B3FAF36A40D}"/>
          </ac:spMkLst>
        </pc:spChg>
        <pc:spChg chg="add mod">
          <ac:chgData name="Justas Dainys" userId="10f9c6b6-e543-4b9d-8e24-43921fc01cfa" providerId="ADAL" clId="{3D961929-D03E-4DA1-B9AF-C4FF63FC13D5}" dt="2023-08-17T12:21:43.822" v="1202" actId="1076"/>
          <ac:spMkLst>
            <pc:docMk/>
            <pc:sldMk cId="1884746095" sldId="277"/>
            <ac:spMk id="4" creationId="{F5434B1B-C63B-35AA-4201-8BD0DA70FB11}"/>
          </ac:spMkLst>
        </pc:spChg>
        <pc:spChg chg="mod">
          <ac:chgData name="Justas Dainys" userId="10f9c6b6-e543-4b9d-8e24-43921fc01cfa" providerId="ADAL" clId="{3D961929-D03E-4DA1-B9AF-C4FF63FC13D5}" dt="2023-08-17T13:01:23.343" v="1825" actId="14100"/>
          <ac:spMkLst>
            <pc:docMk/>
            <pc:sldMk cId="1884746095" sldId="277"/>
            <ac:spMk id="7" creationId="{84389A2A-A899-E359-3322-4A4993F255F3}"/>
          </ac:spMkLst>
        </pc:spChg>
      </pc:sldChg>
      <pc:sldChg chg="addSp delSp modSp add mod">
        <pc:chgData name="Justas Dainys" userId="10f9c6b6-e543-4b9d-8e24-43921fc01cfa" providerId="ADAL" clId="{3D961929-D03E-4DA1-B9AF-C4FF63FC13D5}" dt="2023-08-28T06:47:00.578" v="1903" actId="478"/>
        <pc:sldMkLst>
          <pc:docMk/>
          <pc:sldMk cId="1764192818" sldId="278"/>
        </pc:sldMkLst>
        <pc:spChg chg="mod">
          <ac:chgData name="Justas Dainys" userId="10f9c6b6-e543-4b9d-8e24-43921fc01cfa" providerId="ADAL" clId="{3D961929-D03E-4DA1-B9AF-C4FF63FC13D5}" dt="2023-08-28T06:46:58.016" v="1902" actId="20577"/>
          <ac:spMkLst>
            <pc:docMk/>
            <pc:sldMk cId="1764192818" sldId="278"/>
            <ac:spMk id="2" creationId="{670C4DF3-032D-3EAB-6AE8-7C9B62BEDEE5}"/>
          </ac:spMkLst>
        </pc:spChg>
        <pc:spChg chg="add del mod">
          <ac:chgData name="Justas Dainys" userId="10f9c6b6-e543-4b9d-8e24-43921fc01cfa" providerId="ADAL" clId="{3D961929-D03E-4DA1-B9AF-C4FF63FC13D5}" dt="2023-08-28T06:47:00.578" v="1903" actId="478"/>
          <ac:spMkLst>
            <pc:docMk/>
            <pc:sldMk cId="1764192818" sldId="278"/>
            <ac:spMk id="4" creationId="{686DE287-BC23-07C5-8B5D-1FB3F0893B60}"/>
          </ac:spMkLst>
        </pc:spChg>
      </pc:sldChg>
      <pc:sldChg chg="addSp delSp modSp add mod">
        <pc:chgData name="Justas Dainys" userId="10f9c6b6-e543-4b9d-8e24-43921fc01cfa" providerId="ADAL" clId="{3D961929-D03E-4DA1-B9AF-C4FF63FC13D5}" dt="2023-08-28T06:47:22.286" v="1917" actId="478"/>
        <pc:sldMkLst>
          <pc:docMk/>
          <pc:sldMk cId="1517262709" sldId="279"/>
        </pc:sldMkLst>
        <pc:spChg chg="mod">
          <ac:chgData name="Justas Dainys" userId="10f9c6b6-e543-4b9d-8e24-43921fc01cfa" providerId="ADAL" clId="{3D961929-D03E-4DA1-B9AF-C4FF63FC13D5}" dt="2023-08-28T06:47:19.191" v="1916" actId="20577"/>
          <ac:spMkLst>
            <pc:docMk/>
            <pc:sldMk cId="1517262709" sldId="279"/>
            <ac:spMk id="2" creationId="{ACD042EC-E697-351C-1D8A-2B3FAF36A40D}"/>
          </ac:spMkLst>
        </pc:spChg>
        <pc:spChg chg="add del mod">
          <ac:chgData name="Justas Dainys" userId="10f9c6b6-e543-4b9d-8e24-43921fc01cfa" providerId="ADAL" clId="{3D961929-D03E-4DA1-B9AF-C4FF63FC13D5}" dt="2023-08-28T06:47:22.286" v="1917" actId="478"/>
          <ac:spMkLst>
            <pc:docMk/>
            <pc:sldMk cId="1517262709" sldId="279"/>
            <ac:spMk id="4" creationId="{3CD4BB75-E4D9-A70D-9ED4-57F69A29D292}"/>
          </ac:spMkLst>
        </pc:spChg>
      </pc:sldChg>
      <pc:sldChg chg="addSp delSp modSp add mod">
        <pc:chgData name="Justas Dainys" userId="10f9c6b6-e543-4b9d-8e24-43921fc01cfa" providerId="ADAL" clId="{3D961929-D03E-4DA1-B9AF-C4FF63FC13D5}" dt="2023-08-28T06:47:31.281" v="1922" actId="478"/>
        <pc:sldMkLst>
          <pc:docMk/>
          <pc:sldMk cId="146586012" sldId="280"/>
        </pc:sldMkLst>
        <pc:spChg chg="mod">
          <ac:chgData name="Justas Dainys" userId="10f9c6b6-e543-4b9d-8e24-43921fc01cfa" providerId="ADAL" clId="{3D961929-D03E-4DA1-B9AF-C4FF63FC13D5}" dt="2023-08-28T06:47:28.466" v="1921" actId="20577"/>
          <ac:spMkLst>
            <pc:docMk/>
            <pc:sldMk cId="146586012" sldId="280"/>
            <ac:spMk id="2" creationId="{ACD042EC-E697-351C-1D8A-2B3FAF36A40D}"/>
          </ac:spMkLst>
        </pc:spChg>
        <pc:spChg chg="add del mod">
          <ac:chgData name="Justas Dainys" userId="10f9c6b6-e543-4b9d-8e24-43921fc01cfa" providerId="ADAL" clId="{3D961929-D03E-4DA1-B9AF-C4FF63FC13D5}" dt="2023-08-28T06:47:31.281" v="1922" actId="478"/>
          <ac:spMkLst>
            <pc:docMk/>
            <pc:sldMk cId="146586012" sldId="280"/>
            <ac:spMk id="4" creationId="{E270B821-0447-1FA7-3E7E-168D02A387C1}"/>
          </ac:spMkLst>
        </pc:spChg>
      </pc:sldChg>
      <pc:sldChg chg="addSp modSp add del mod">
        <pc:chgData name="Justas Dainys" userId="10f9c6b6-e543-4b9d-8e24-43921fc01cfa" providerId="ADAL" clId="{3D961929-D03E-4DA1-B9AF-C4FF63FC13D5}" dt="2023-08-08T06:57:55.302" v="409" actId="47"/>
        <pc:sldMkLst>
          <pc:docMk/>
          <pc:sldMk cId="3426464992" sldId="281"/>
        </pc:sldMkLst>
        <pc:spChg chg="add mod">
          <ac:chgData name="Justas Dainys" userId="10f9c6b6-e543-4b9d-8e24-43921fc01cfa" providerId="ADAL" clId="{3D961929-D03E-4DA1-B9AF-C4FF63FC13D5}" dt="2023-08-08T06:56:54.558" v="405" actId="20577"/>
          <ac:spMkLst>
            <pc:docMk/>
            <pc:sldMk cId="3426464992" sldId="281"/>
            <ac:spMk id="4" creationId="{8EE69F2B-062E-F4C0-3FD9-51CE970DEB39}"/>
          </ac:spMkLst>
        </pc:spChg>
      </pc:sldChg>
      <pc:sldChg chg="add del">
        <pc:chgData name="Justas Dainys" userId="10f9c6b6-e543-4b9d-8e24-43921fc01cfa" providerId="ADAL" clId="{3D961929-D03E-4DA1-B9AF-C4FF63FC13D5}" dt="2023-08-07T15:50:24.557" v="278"/>
        <pc:sldMkLst>
          <pc:docMk/>
          <pc:sldMk cId="576872472" sldId="282"/>
        </pc:sldMkLst>
      </pc:sldChg>
      <pc:sldChg chg="addSp modSp add mod">
        <pc:chgData name="Justas Dainys" userId="10f9c6b6-e543-4b9d-8e24-43921fc01cfa" providerId="ADAL" clId="{3D961929-D03E-4DA1-B9AF-C4FF63FC13D5}" dt="2023-08-17T13:03:41.946" v="1847" actId="1076"/>
        <pc:sldMkLst>
          <pc:docMk/>
          <pc:sldMk cId="2937392401" sldId="282"/>
        </pc:sldMkLst>
        <pc:spChg chg="mod">
          <ac:chgData name="Justas Dainys" userId="10f9c6b6-e543-4b9d-8e24-43921fc01cfa" providerId="ADAL" clId="{3D961929-D03E-4DA1-B9AF-C4FF63FC13D5}" dt="2023-08-17T09:33:50.837" v="951" actId="1076"/>
          <ac:spMkLst>
            <pc:docMk/>
            <pc:sldMk cId="2937392401" sldId="282"/>
            <ac:spMk id="3" creationId="{8A86F71B-C944-11CD-601D-73825357FAEC}"/>
          </ac:spMkLst>
        </pc:spChg>
        <pc:spChg chg="add mod">
          <ac:chgData name="Justas Dainys" userId="10f9c6b6-e543-4b9d-8e24-43921fc01cfa" providerId="ADAL" clId="{3D961929-D03E-4DA1-B9AF-C4FF63FC13D5}" dt="2023-08-17T12:37:44.094" v="1811" actId="1076"/>
          <ac:spMkLst>
            <pc:docMk/>
            <pc:sldMk cId="2937392401" sldId="282"/>
            <ac:spMk id="4" creationId="{45545B8B-6C5A-9BA5-F847-4D0414726D79}"/>
          </ac:spMkLst>
        </pc:spChg>
        <pc:spChg chg="mod">
          <ac:chgData name="Justas Dainys" userId="10f9c6b6-e543-4b9d-8e24-43921fc01cfa" providerId="ADAL" clId="{3D961929-D03E-4DA1-B9AF-C4FF63FC13D5}" dt="2023-08-17T13:03:41.946" v="1847" actId="1076"/>
          <ac:spMkLst>
            <pc:docMk/>
            <pc:sldMk cId="2937392401" sldId="282"/>
            <ac:spMk id="6" creationId="{4BDD07A5-2137-4492-41D0-2D3F860C0CCA}"/>
          </ac:spMkLst>
        </pc:spChg>
      </pc:sldChg>
      <pc:sldChg chg="addSp delSp modSp add mod">
        <pc:chgData name="Justas Dainys" userId="10f9c6b6-e543-4b9d-8e24-43921fc01cfa" providerId="ADAL" clId="{3D961929-D03E-4DA1-B9AF-C4FF63FC13D5}" dt="2023-08-28T06:47:54.662" v="1938" actId="478"/>
        <pc:sldMkLst>
          <pc:docMk/>
          <pc:sldMk cId="2791080461" sldId="283"/>
        </pc:sldMkLst>
        <pc:spChg chg="mod">
          <ac:chgData name="Justas Dainys" userId="10f9c6b6-e543-4b9d-8e24-43921fc01cfa" providerId="ADAL" clId="{3D961929-D03E-4DA1-B9AF-C4FF63FC13D5}" dt="2023-08-28T06:47:51.755" v="1937" actId="20577"/>
          <ac:spMkLst>
            <pc:docMk/>
            <pc:sldMk cId="2791080461" sldId="283"/>
            <ac:spMk id="2" creationId="{670C4DF3-032D-3EAB-6AE8-7C9B62BEDEE5}"/>
          </ac:spMkLst>
        </pc:spChg>
        <pc:spChg chg="del">
          <ac:chgData name="Justas Dainys" userId="10f9c6b6-e543-4b9d-8e24-43921fc01cfa" providerId="ADAL" clId="{3D961929-D03E-4DA1-B9AF-C4FF63FC13D5}" dt="2023-08-08T06:57:39.600" v="407" actId="478"/>
          <ac:spMkLst>
            <pc:docMk/>
            <pc:sldMk cId="2791080461" sldId="283"/>
            <ac:spMk id="3" creationId="{B867FF82-0459-ED96-4E15-4A117BEFBF84}"/>
          </ac:spMkLst>
        </pc:spChg>
        <pc:spChg chg="add del mod">
          <ac:chgData name="Justas Dainys" userId="10f9c6b6-e543-4b9d-8e24-43921fc01cfa" providerId="ADAL" clId="{3D961929-D03E-4DA1-B9AF-C4FF63FC13D5}" dt="2023-08-28T06:47:54.662" v="1938" actId="478"/>
          <ac:spMkLst>
            <pc:docMk/>
            <pc:sldMk cId="2791080461" sldId="283"/>
            <ac:spMk id="5" creationId="{85004D60-4F04-E190-8E01-25C1C74AD8B9}"/>
          </ac:spMkLst>
        </pc:spChg>
      </pc:sldChg>
      <pc:sldChg chg="addSp delSp modSp add mod">
        <pc:chgData name="Justas Dainys" userId="10f9c6b6-e543-4b9d-8e24-43921fc01cfa" providerId="ADAL" clId="{3D961929-D03E-4DA1-B9AF-C4FF63FC13D5}" dt="2023-08-18T08:57:31.465" v="1878" actId="20577"/>
        <pc:sldMkLst>
          <pc:docMk/>
          <pc:sldMk cId="182699268" sldId="284"/>
        </pc:sldMkLst>
        <pc:spChg chg="mod">
          <ac:chgData name="Justas Dainys" userId="10f9c6b6-e543-4b9d-8e24-43921fc01cfa" providerId="ADAL" clId="{3D961929-D03E-4DA1-B9AF-C4FF63FC13D5}" dt="2023-08-08T07:37:17.748" v="460" actId="20577"/>
          <ac:spMkLst>
            <pc:docMk/>
            <pc:sldMk cId="182699268" sldId="284"/>
            <ac:spMk id="2" creationId="{ACD042EC-E697-351C-1D8A-2B3FAF36A40D}"/>
          </ac:spMkLst>
        </pc:spChg>
        <pc:spChg chg="add mod">
          <ac:chgData name="Justas Dainys" userId="10f9c6b6-e543-4b9d-8e24-43921fc01cfa" providerId="ADAL" clId="{3D961929-D03E-4DA1-B9AF-C4FF63FC13D5}" dt="2023-08-18T08:57:31.465" v="1878" actId="20577"/>
          <ac:spMkLst>
            <pc:docMk/>
            <pc:sldMk cId="182699268" sldId="284"/>
            <ac:spMk id="3" creationId="{2BEEB19B-16DA-E41A-D650-7EC0D3641E2C}"/>
          </ac:spMkLst>
        </pc:spChg>
        <pc:spChg chg="del mod">
          <ac:chgData name="Justas Dainys" userId="10f9c6b6-e543-4b9d-8e24-43921fc01cfa" providerId="ADAL" clId="{3D961929-D03E-4DA1-B9AF-C4FF63FC13D5}" dt="2023-08-08T07:37:23.030" v="463"/>
          <ac:spMkLst>
            <pc:docMk/>
            <pc:sldMk cId="182699268" sldId="284"/>
            <ac:spMk id="4" creationId="{93240A0B-2ED1-13FB-81DB-A3CBB05F36AF}"/>
          </ac:spMkLst>
        </pc:spChg>
        <pc:spChg chg="add mod">
          <ac:chgData name="Justas Dainys" userId="10f9c6b6-e543-4b9d-8e24-43921fc01cfa" providerId="ADAL" clId="{3D961929-D03E-4DA1-B9AF-C4FF63FC13D5}" dt="2023-08-17T10:09:38.899" v="965" actId="207"/>
          <ac:spMkLst>
            <pc:docMk/>
            <pc:sldMk cId="182699268" sldId="284"/>
            <ac:spMk id="6" creationId="{20191CFB-D0CD-DF72-CEA6-86D29D9249ED}"/>
          </ac:spMkLst>
        </pc:spChg>
        <pc:picChg chg="add mod">
          <ac:chgData name="Justas Dainys" userId="10f9c6b6-e543-4b9d-8e24-43921fc01cfa" providerId="ADAL" clId="{3D961929-D03E-4DA1-B9AF-C4FF63FC13D5}" dt="2023-08-08T07:40:05.209" v="496" actId="1076"/>
          <ac:picMkLst>
            <pc:docMk/>
            <pc:sldMk cId="182699268" sldId="284"/>
            <ac:picMk id="1026" creationId="{6E14A343-AA51-2B37-7B7E-154DAFBCAE0A}"/>
          </ac:picMkLst>
        </pc:picChg>
      </pc:sldChg>
      <pc:sldChg chg="addSp delSp modSp add mod">
        <pc:chgData name="Justas Dainys" userId="10f9c6b6-e543-4b9d-8e24-43921fc01cfa" providerId="ADAL" clId="{3D961929-D03E-4DA1-B9AF-C4FF63FC13D5}" dt="2023-08-28T06:46:35.708" v="1889" actId="478"/>
        <pc:sldMkLst>
          <pc:docMk/>
          <pc:sldMk cId="3319181108" sldId="285"/>
        </pc:sldMkLst>
        <pc:spChg chg="mod">
          <ac:chgData name="Justas Dainys" userId="10f9c6b6-e543-4b9d-8e24-43921fc01cfa" providerId="ADAL" clId="{3D961929-D03E-4DA1-B9AF-C4FF63FC13D5}" dt="2023-08-28T06:46:32.305" v="1888" actId="20577"/>
          <ac:spMkLst>
            <pc:docMk/>
            <pc:sldMk cId="3319181108" sldId="285"/>
            <ac:spMk id="2" creationId="{6D4B349F-2D79-B88F-E7FC-4C3ADF972C93}"/>
          </ac:spMkLst>
        </pc:spChg>
        <pc:spChg chg="del">
          <ac:chgData name="Justas Dainys" userId="10f9c6b6-e543-4b9d-8e24-43921fc01cfa" providerId="ADAL" clId="{3D961929-D03E-4DA1-B9AF-C4FF63FC13D5}" dt="2023-08-09T07:33:11.634" v="501" actId="478"/>
          <ac:spMkLst>
            <pc:docMk/>
            <pc:sldMk cId="3319181108" sldId="285"/>
            <ac:spMk id="4" creationId="{C75F9CD4-227A-48D5-7C82-CAD960BBB7C4}"/>
          </ac:spMkLst>
        </pc:spChg>
        <pc:spChg chg="add del mod">
          <ac:chgData name="Justas Dainys" userId="10f9c6b6-e543-4b9d-8e24-43921fc01cfa" providerId="ADAL" clId="{3D961929-D03E-4DA1-B9AF-C4FF63FC13D5}" dt="2023-08-28T06:46:35.708" v="1889" actId="478"/>
          <ac:spMkLst>
            <pc:docMk/>
            <pc:sldMk cId="3319181108" sldId="285"/>
            <ac:spMk id="6" creationId="{89F3C8B9-2552-E189-826E-DBF862CD60B4}"/>
          </ac:spMkLst>
        </pc:spChg>
        <pc:picChg chg="del">
          <ac:chgData name="Justas Dainys" userId="10f9c6b6-e543-4b9d-8e24-43921fc01cfa" providerId="ADAL" clId="{3D961929-D03E-4DA1-B9AF-C4FF63FC13D5}" dt="2023-08-09T07:33:14.699" v="502" actId="478"/>
          <ac:picMkLst>
            <pc:docMk/>
            <pc:sldMk cId="3319181108" sldId="285"/>
            <ac:picMk id="3" creationId="{03EF2602-A681-F245-A0AA-06C07CB587E9}"/>
          </ac:picMkLst>
        </pc:picChg>
      </pc:sldChg>
      <pc:sldChg chg="addSp modSp add mod">
        <pc:chgData name="Justas Dainys" userId="10f9c6b6-e543-4b9d-8e24-43921fc01cfa" providerId="ADAL" clId="{3D961929-D03E-4DA1-B9AF-C4FF63FC13D5}" dt="2023-08-28T08:11:47.849" v="2045" actId="1076"/>
        <pc:sldMkLst>
          <pc:docMk/>
          <pc:sldMk cId="2073034582" sldId="286"/>
        </pc:sldMkLst>
        <pc:spChg chg="mod">
          <ac:chgData name="Justas Dainys" userId="10f9c6b6-e543-4b9d-8e24-43921fc01cfa" providerId="ADAL" clId="{3D961929-D03E-4DA1-B9AF-C4FF63FC13D5}" dt="2023-08-09T07:34:03.525" v="538" actId="20577"/>
          <ac:spMkLst>
            <pc:docMk/>
            <pc:sldMk cId="2073034582" sldId="286"/>
            <ac:spMk id="2" creationId="{ACD042EC-E697-351C-1D8A-2B3FAF36A40D}"/>
          </ac:spMkLst>
        </pc:spChg>
        <pc:spChg chg="mod">
          <ac:chgData name="Justas Dainys" userId="10f9c6b6-e543-4b9d-8e24-43921fc01cfa" providerId="ADAL" clId="{3D961929-D03E-4DA1-B9AF-C4FF63FC13D5}" dt="2023-08-28T08:11:47.849" v="2045" actId="1076"/>
          <ac:spMkLst>
            <pc:docMk/>
            <pc:sldMk cId="2073034582" sldId="286"/>
            <ac:spMk id="3" creationId="{367BACDE-4837-30A1-4599-3B456A619DD4}"/>
          </ac:spMkLst>
        </pc:spChg>
        <pc:spChg chg="add mod">
          <ac:chgData name="Justas Dainys" userId="10f9c6b6-e543-4b9d-8e24-43921fc01cfa" providerId="ADAL" clId="{3D961929-D03E-4DA1-B9AF-C4FF63FC13D5}" dt="2023-08-28T08:11:45.850" v="2044" actId="20577"/>
          <ac:spMkLst>
            <pc:docMk/>
            <pc:sldMk cId="2073034582" sldId="286"/>
            <ac:spMk id="4" creationId="{3E85379D-FAD2-DD8E-F413-00DB61EDC208}"/>
          </ac:spMkLst>
        </pc:spChg>
        <pc:spChg chg="mod">
          <ac:chgData name="Justas Dainys" userId="10f9c6b6-e543-4b9d-8e24-43921fc01cfa" providerId="ADAL" clId="{3D961929-D03E-4DA1-B9AF-C4FF63FC13D5}" dt="2023-08-09T07:34:29.697" v="561" actId="20577"/>
          <ac:spMkLst>
            <pc:docMk/>
            <pc:sldMk cId="2073034582" sldId="286"/>
            <ac:spMk id="7" creationId="{84389A2A-A899-E359-3322-4A4993F255F3}"/>
          </ac:spMkLst>
        </pc:spChg>
      </pc:sldChg>
      <pc:sldChg chg="delSp modSp add mod">
        <pc:chgData name="Justas Dainys" userId="10f9c6b6-e543-4b9d-8e24-43921fc01cfa" providerId="ADAL" clId="{3D961929-D03E-4DA1-B9AF-C4FF63FC13D5}" dt="2023-08-28T06:47:39.895" v="1927" actId="478"/>
        <pc:sldMkLst>
          <pc:docMk/>
          <pc:sldMk cId="496861864" sldId="287"/>
        </pc:sldMkLst>
        <pc:spChg chg="mod">
          <ac:chgData name="Justas Dainys" userId="10f9c6b6-e543-4b9d-8e24-43921fc01cfa" providerId="ADAL" clId="{3D961929-D03E-4DA1-B9AF-C4FF63FC13D5}" dt="2023-08-28T06:47:36.218" v="1926" actId="20577"/>
          <ac:spMkLst>
            <pc:docMk/>
            <pc:sldMk cId="496861864" sldId="287"/>
            <ac:spMk id="2" creationId="{ACD042EC-E697-351C-1D8A-2B3FAF36A40D}"/>
          </ac:spMkLst>
        </pc:spChg>
        <pc:spChg chg="del mod">
          <ac:chgData name="Justas Dainys" userId="10f9c6b6-e543-4b9d-8e24-43921fc01cfa" providerId="ADAL" clId="{3D961929-D03E-4DA1-B9AF-C4FF63FC13D5}" dt="2023-08-28T06:47:39.895" v="1927" actId="478"/>
          <ac:spMkLst>
            <pc:docMk/>
            <pc:sldMk cId="496861864" sldId="287"/>
            <ac:spMk id="4" creationId="{E270B821-0447-1FA7-3E7E-168D02A387C1}"/>
          </ac:spMkLst>
        </pc:spChg>
      </pc:sldChg>
      <pc:sldChg chg="addSp delSp modSp add mod">
        <pc:chgData name="Justas Dainys" userId="10f9c6b6-e543-4b9d-8e24-43921fc01cfa" providerId="ADAL" clId="{3D961929-D03E-4DA1-B9AF-C4FF63FC13D5}" dt="2023-08-28T08:23:07.488" v="2341" actId="20577"/>
        <pc:sldMkLst>
          <pc:docMk/>
          <pc:sldMk cId="2628983189" sldId="288"/>
        </pc:sldMkLst>
        <pc:spChg chg="mod">
          <ac:chgData name="Justas Dainys" userId="10f9c6b6-e543-4b9d-8e24-43921fc01cfa" providerId="ADAL" clId="{3D961929-D03E-4DA1-B9AF-C4FF63FC13D5}" dt="2023-08-09T07:36:48.727" v="579" actId="20577"/>
          <ac:spMkLst>
            <pc:docMk/>
            <pc:sldMk cId="2628983189" sldId="288"/>
            <ac:spMk id="2" creationId="{6D4B349F-2D79-B88F-E7FC-4C3ADF972C93}"/>
          </ac:spMkLst>
        </pc:spChg>
        <pc:spChg chg="add mod">
          <ac:chgData name="Justas Dainys" userId="10f9c6b6-e543-4b9d-8e24-43921fc01cfa" providerId="ADAL" clId="{3D961929-D03E-4DA1-B9AF-C4FF63FC13D5}" dt="2023-08-28T08:23:07.488" v="2341" actId="20577"/>
          <ac:spMkLst>
            <pc:docMk/>
            <pc:sldMk cId="2628983189" sldId="288"/>
            <ac:spMk id="4" creationId="{5E13D7DF-0575-4999-B12B-8ACBF0A06D68}"/>
          </ac:spMkLst>
        </pc:spChg>
        <pc:spChg chg="del mod">
          <ac:chgData name="Justas Dainys" userId="10f9c6b6-e543-4b9d-8e24-43921fc01cfa" providerId="ADAL" clId="{3D961929-D03E-4DA1-B9AF-C4FF63FC13D5}" dt="2023-08-09T07:36:16.539" v="567" actId="478"/>
          <ac:spMkLst>
            <pc:docMk/>
            <pc:sldMk cId="2628983189" sldId="288"/>
            <ac:spMk id="5" creationId="{475FD58E-EFDA-0E62-6ED9-5A9C8F99E45F}"/>
          </ac:spMkLst>
        </pc:spChg>
        <pc:spChg chg="mod">
          <ac:chgData name="Justas Dainys" userId="10f9c6b6-e543-4b9d-8e24-43921fc01cfa" providerId="ADAL" clId="{3D961929-D03E-4DA1-B9AF-C4FF63FC13D5}" dt="2023-08-17T13:03:21.021" v="1846" actId="5793"/>
          <ac:spMkLst>
            <pc:docMk/>
            <pc:sldMk cId="2628983189" sldId="288"/>
            <ac:spMk id="6" creationId="{4BDD07A5-2137-4492-41D0-2D3F860C0CCA}"/>
          </ac:spMkLst>
        </pc:spChg>
        <pc:spChg chg="add del mod">
          <ac:chgData name="Justas Dainys" userId="10f9c6b6-e543-4b9d-8e24-43921fc01cfa" providerId="ADAL" clId="{3D961929-D03E-4DA1-B9AF-C4FF63FC13D5}" dt="2023-08-09T07:36:53.627" v="581" actId="478"/>
          <ac:spMkLst>
            <pc:docMk/>
            <pc:sldMk cId="2628983189" sldId="288"/>
            <ac:spMk id="7" creationId="{4D626316-57D3-9A95-3E97-FE64C0A4F8FE}"/>
          </ac:spMkLst>
        </pc:spChg>
      </pc:sldChg>
    </pc:docChg>
  </pc:docChgLst>
  <pc:docChgLst>
    <pc:chgData name="Justas Dainys" userId="10f9c6b6-e543-4b9d-8e24-43921fc01cfa" providerId="ADAL" clId="{20F9B441-A93D-4E5F-A9F3-7835D6A39410}"/>
    <pc:docChg chg="undo custSel addSld delSld modSld sldOrd">
      <pc:chgData name="Justas Dainys" userId="10f9c6b6-e543-4b9d-8e24-43921fc01cfa" providerId="ADAL" clId="{20F9B441-A93D-4E5F-A9F3-7835D6A39410}" dt="2023-08-07T15:09:23.837" v="1682" actId="1076"/>
      <pc:docMkLst>
        <pc:docMk/>
      </pc:docMkLst>
      <pc:sldChg chg="del setBg">
        <pc:chgData name="Justas Dainys" userId="10f9c6b6-e543-4b9d-8e24-43921fc01cfa" providerId="ADAL" clId="{20F9B441-A93D-4E5F-A9F3-7835D6A39410}" dt="2023-08-07T14:56:58.626" v="1610" actId="2696"/>
        <pc:sldMkLst>
          <pc:docMk/>
          <pc:sldMk cId="2892460891" sldId="257"/>
        </pc:sldMkLst>
      </pc:sldChg>
      <pc:sldChg chg="modSp mod">
        <pc:chgData name="Justas Dainys" userId="10f9c6b6-e543-4b9d-8e24-43921fc01cfa" providerId="ADAL" clId="{20F9B441-A93D-4E5F-A9F3-7835D6A39410}" dt="2023-08-07T13:51:29.582" v="1066" actId="1076"/>
        <pc:sldMkLst>
          <pc:docMk/>
          <pc:sldMk cId="141335971" sldId="258"/>
        </pc:sldMkLst>
        <pc:spChg chg="mod">
          <ac:chgData name="Justas Dainys" userId="10f9c6b6-e543-4b9d-8e24-43921fc01cfa" providerId="ADAL" clId="{20F9B441-A93D-4E5F-A9F3-7835D6A39410}" dt="2023-08-07T08:37:42.357" v="175" actId="207"/>
          <ac:spMkLst>
            <pc:docMk/>
            <pc:sldMk cId="141335971" sldId="258"/>
            <ac:spMk id="2" creationId="{00000000-0000-0000-0000-000000000000}"/>
          </ac:spMkLst>
        </pc:spChg>
        <pc:spChg chg="mod">
          <ac:chgData name="Justas Dainys" userId="10f9c6b6-e543-4b9d-8e24-43921fc01cfa" providerId="ADAL" clId="{20F9B441-A93D-4E5F-A9F3-7835D6A39410}" dt="2023-08-07T13:51:29.582" v="1066" actId="1076"/>
          <ac:spMkLst>
            <pc:docMk/>
            <pc:sldMk cId="141335971" sldId="258"/>
            <ac:spMk id="3" creationId="{C55C43D4-3081-E550-5ED4-374A08273280}"/>
          </ac:spMkLst>
        </pc:spChg>
      </pc:sldChg>
      <pc:sldChg chg="del">
        <pc:chgData name="Justas Dainys" userId="10f9c6b6-e543-4b9d-8e24-43921fc01cfa" providerId="ADAL" clId="{20F9B441-A93D-4E5F-A9F3-7835D6A39410}" dt="2023-08-07T14:19:12.735" v="1323" actId="47"/>
        <pc:sldMkLst>
          <pc:docMk/>
          <pc:sldMk cId="1435030905" sldId="259"/>
        </pc:sldMkLst>
      </pc:sldChg>
      <pc:sldChg chg="del">
        <pc:chgData name="Justas Dainys" userId="10f9c6b6-e543-4b9d-8e24-43921fc01cfa" providerId="ADAL" clId="{20F9B441-A93D-4E5F-A9F3-7835D6A39410}" dt="2023-08-07T14:18:57.829" v="1320" actId="47"/>
        <pc:sldMkLst>
          <pc:docMk/>
          <pc:sldMk cId="2743411156" sldId="260"/>
        </pc:sldMkLst>
      </pc:sldChg>
      <pc:sldChg chg="del">
        <pc:chgData name="Justas Dainys" userId="10f9c6b6-e543-4b9d-8e24-43921fc01cfa" providerId="ADAL" clId="{20F9B441-A93D-4E5F-A9F3-7835D6A39410}" dt="2023-08-07T14:19:10.489" v="1322" actId="47"/>
        <pc:sldMkLst>
          <pc:docMk/>
          <pc:sldMk cId="3522865333" sldId="261"/>
        </pc:sldMkLst>
      </pc:sldChg>
      <pc:sldChg chg="addSp delSp modSp mod modNotesTx">
        <pc:chgData name="Justas Dainys" userId="10f9c6b6-e543-4b9d-8e24-43921fc01cfa" providerId="ADAL" clId="{20F9B441-A93D-4E5F-A9F3-7835D6A39410}" dt="2023-08-07T13:52:30.206" v="1077" actId="1076"/>
        <pc:sldMkLst>
          <pc:docMk/>
          <pc:sldMk cId="3037656437" sldId="262"/>
        </pc:sldMkLst>
        <pc:spChg chg="add mod">
          <ac:chgData name="Justas Dainys" userId="10f9c6b6-e543-4b9d-8e24-43921fc01cfa" providerId="ADAL" clId="{20F9B441-A93D-4E5F-A9F3-7835D6A39410}" dt="2023-08-07T09:08:28.862" v="520" actId="1076"/>
          <ac:spMkLst>
            <pc:docMk/>
            <pc:sldMk cId="3037656437" sldId="262"/>
            <ac:spMk id="2" creationId="{6D4B349F-2D79-B88F-E7FC-4C3ADF972C93}"/>
          </ac:spMkLst>
        </pc:spChg>
        <pc:spChg chg="add mod">
          <ac:chgData name="Justas Dainys" userId="10f9c6b6-e543-4b9d-8e24-43921fc01cfa" providerId="ADAL" clId="{20F9B441-A93D-4E5F-A9F3-7835D6A39410}" dt="2023-08-07T09:09:37.920" v="572" actId="207"/>
          <ac:spMkLst>
            <pc:docMk/>
            <pc:sldMk cId="3037656437" sldId="262"/>
            <ac:spMk id="4" creationId="{C75F9CD4-227A-48D5-7C82-CAD960BBB7C4}"/>
          </ac:spMkLst>
        </pc:spChg>
        <pc:spChg chg="mod">
          <ac:chgData name="Justas Dainys" userId="10f9c6b6-e543-4b9d-8e24-43921fc01cfa" providerId="ADAL" clId="{20F9B441-A93D-4E5F-A9F3-7835D6A39410}" dt="2023-08-07T13:52:30.206" v="1077" actId="1076"/>
          <ac:spMkLst>
            <pc:docMk/>
            <pc:sldMk cId="3037656437" sldId="262"/>
            <ac:spMk id="5" creationId="{15E14F7B-E622-EC6D-7444-5EBC802235D3}"/>
          </ac:spMkLst>
        </pc:spChg>
        <pc:spChg chg="del mod">
          <ac:chgData name="Justas Dainys" userId="10f9c6b6-e543-4b9d-8e24-43921fc01cfa" providerId="ADAL" clId="{20F9B441-A93D-4E5F-A9F3-7835D6A39410}" dt="2023-08-07T08:40:12.259" v="177" actId="478"/>
          <ac:spMkLst>
            <pc:docMk/>
            <pc:sldMk cId="3037656437" sldId="262"/>
            <ac:spMk id="6" creationId="{6E75D357-0ECF-49B1-86D8-F79D166AD345}"/>
          </ac:spMkLst>
        </pc:spChg>
        <pc:picChg chg="add mod">
          <ac:chgData name="Justas Dainys" userId="10f9c6b6-e543-4b9d-8e24-43921fc01cfa" providerId="ADAL" clId="{20F9B441-A93D-4E5F-A9F3-7835D6A39410}" dt="2023-08-07T08:53:32.690" v="449" actId="1076"/>
          <ac:picMkLst>
            <pc:docMk/>
            <pc:sldMk cId="3037656437" sldId="262"/>
            <ac:picMk id="3" creationId="{03EF2602-A681-F245-A0AA-06C07CB587E9}"/>
          </ac:picMkLst>
        </pc:picChg>
        <pc:picChg chg="del">
          <ac:chgData name="Justas Dainys" userId="10f9c6b6-e543-4b9d-8e24-43921fc01cfa" providerId="ADAL" clId="{20F9B441-A93D-4E5F-A9F3-7835D6A39410}" dt="2023-08-07T08:28:52.691" v="0" actId="478"/>
          <ac:picMkLst>
            <pc:docMk/>
            <pc:sldMk cId="3037656437" sldId="262"/>
            <ac:picMk id="8" creationId="{E6D94902-0D99-4337-A933-EBFDBE832091}"/>
          </ac:picMkLst>
        </pc:picChg>
      </pc:sldChg>
      <pc:sldChg chg="delSp modSp mod modNotesTx">
        <pc:chgData name="Justas Dainys" userId="10f9c6b6-e543-4b9d-8e24-43921fc01cfa" providerId="ADAL" clId="{20F9B441-A93D-4E5F-A9F3-7835D6A39410}" dt="2023-08-07T14:41:56.565" v="1327" actId="6549"/>
        <pc:sldMkLst>
          <pc:docMk/>
          <pc:sldMk cId="3395113298" sldId="263"/>
        </pc:sldMkLst>
        <pc:spChg chg="mod">
          <ac:chgData name="Justas Dainys" userId="10f9c6b6-e543-4b9d-8e24-43921fc01cfa" providerId="ADAL" clId="{20F9B441-A93D-4E5F-A9F3-7835D6A39410}" dt="2023-08-07T14:18:49.790" v="1318" actId="20577"/>
          <ac:spMkLst>
            <pc:docMk/>
            <pc:sldMk cId="3395113298" sldId="263"/>
            <ac:spMk id="9" creationId="{326655B1-2A51-4B67-9F93-5FDFCDEC54D6}"/>
          </ac:spMkLst>
        </pc:spChg>
        <pc:picChg chg="del">
          <ac:chgData name="Justas Dainys" userId="10f9c6b6-e543-4b9d-8e24-43921fc01cfa" providerId="ADAL" clId="{20F9B441-A93D-4E5F-A9F3-7835D6A39410}" dt="2023-08-07T14:18:41.451" v="1290" actId="478"/>
          <ac:picMkLst>
            <pc:docMk/>
            <pc:sldMk cId="3395113298" sldId="263"/>
            <ac:picMk id="2" creationId="{47F56821-BCD2-43F7-BC91-60B078464559}"/>
          </ac:picMkLst>
        </pc:picChg>
      </pc:sldChg>
      <pc:sldChg chg="del">
        <pc:chgData name="Justas Dainys" userId="10f9c6b6-e543-4b9d-8e24-43921fc01cfa" providerId="ADAL" clId="{20F9B441-A93D-4E5F-A9F3-7835D6A39410}" dt="2023-08-07T14:19:02.983" v="1321" actId="47"/>
        <pc:sldMkLst>
          <pc:docMk/>
          <pc:sldMk cId="699085956" sldId="264"/>
        </pc:sldMkLst>
      </pc:sldChg>
      <pc:sldChg chg="addSp delSp modSp del mod">
        <pc:chgData name="Justas Dainys" userId="10f9c6b6-e543-4b9d-8e24-43921fc01cfa" providerId="ADAL" clId="{20F9B441-A93D-4E5F-A9F3-7835D6A39410}" dt="2023-08-07T09:14:45.079" v="747" actId="47"/>
        <pc:sldMkLst>
          <pc:docMk/>
          <pc:sldMk cId="942182101" sldId="265"/>
        </pc:sldMkLst>
        <pc:spChg chg="add del mod">
          <ac:chgData name="Justas Dainys" userId="10f9c6b6-e543-4b9d-8e24-43921fc01cfa" providerId="ADAL" clId="{20F9B441-A93D-4E5F-A9F3-7835D6A39410}" dt="2023-08-07T08:29:03.412" v="3" actId="478"/>
          <ac:spMkLst>
            <pc:docMk/>
            <pc:sldMk cId="942182101" sldId="265"/>
            <ac:spMk id="5" creationId="{4DC0817E-6676-5318-A2DB-1AD09B036B38}"/>
          </ac:spMkLst>
        </pc:spChg>
        <pc:spChg chg="del">
          <ac:chgData name="Justas Dainys" userId="10f9c6b6-e543-4b9d-8e24-43921fc01cfa" providerId="ADAL" clId="{20F9B441-A93D-4E5F-A9F3-7835D6A39410}" dt="2023-08-07T08:29:01.269" v="2" actId="478"/>
          <ac:spMkLst>
            <pc:docMk/>
            <pc:sldMk cId="942182101" sldId="265"/>
            <ac:spMk id="9" creationId="{D7541ABA-5688-4407-84BD-BEC0BB1D2A30}"/>
          </ac:spMkLst>
        </pc:spChg>
        <pc:picChg chg="del">
          <ac:chgData name="Justas Dainys" userId="10f9c6b6-e543-4b9d-8e24-43921fc01cfa" providerId="ADAL" clId="{20F9B441-A93D-4E5F-A9F3-7835D6A39410}" dt="2023-08-07T08:28:58.851" v="1" actId="478"/>
          <ac:picMkLst>
            <pc:docMk/>
            <pc:sldMk cId="942182101" sldId="265"/>
            <ac:picMk id="4" creationId="{4D88E251-04BB-4A81-AFE2-B23ED91557A4}"/>
          </ac:picMkLst>
        </pc:picChg>
      </pc:sldChg>
      <pc:sldChg chg="del setBg">
        <pc:chgData name="Justas Dainys" userId="10f9c6b6-e543-4b9d-8e24-43921fc01cfa" providerId="ADAL" clId="{20F9B441-A93D-4E5F-A9F3-7835D6A39410}" dt="2023-08-07T14:18:54.026" v="1319" actId="47"/>
        <pc:sldMkLst>
          <pc:docMk/>
          <pc:sldMk cId="3348069439" sldId="266"/>
        </pc:sldMkLst>
      </pc:sldChg>
      <pc:sldChg chg="addSp delSp modSp add del mod">
        <pc:chgData name="Justas Dainys" userId="10f9c6b6-e543-4b9d-8e24-43921fc01cfa" providerId="ADAL" clId="{20F9B441-A93D-4E5F-A9F3-7835D6A39410}" dt="2023-08-07T08:48:26.938" v="423" actId="47"/>
        <pc:sldMkLst>
          <pc:docMk/>
          <pc:sldMk cId="1376378718" sldId="267"/>
        </pc:sldMkLst>
        <pc:spChg chg="mod">
          <ac:chgData name="Justas Dainys" userId="10f9c6b6-e543-4b9d-8e24-43921fc01cfa" providerId="ADAL" clId="{20F9B441-A93D-4E5F-A9F3-7835D6A39410}" dt="2023-08-07T08:40:46.557" v="216" actId="14100"/>
          <ac:spMkLst>
            <pc:docMk/>
            <pc:sldMk cId="1376378718" sldId="267"/>
            <ac:spMk id="2" creationId="{4CDA7DDF-B59A-46DF-AABB-905F65929FD0}"/>
          </ac:spMkLst>
        </pc:spChg>
        <pc:spChg chg="add del mod">
          <ac:chgData name="Justas Dainys" userId="10f9c6b6-e543-4b9d-8e24-43921fc01cfa" providerId="ADAL" clId="{20F9B441-A93D-4E5F-A9F3-7835D6A39410}" dt="2023-08-07T08:48:16.978" v="420" actId="21"/>
          <ac:spMkLst>
            <pc:docMk/>
            <pc:sldMk cId="1376378718" sldId="267"/>
            <ac:spMk id="3" creationId="{01637338-E24F-7C54-ECED-BC58053E4BD1}"/>
          </ac:spMkLst>
        </pc:spChg>
      </pc:sldChg>
      <pc:sldChg chg="addSp delSp modSp add mod ord modClrScheme chgLayout">
        <pc:chgData name="Justas Dainys" userId="10f9c6b6-e543-4b9d-8e24-43921fc01cfa" providerId="ADAL" clId="{20F9B441-A93D-4E5F-A9F3-7835D6A39410}" dt="2023-08-07T14:14:09.128" v="1275" actId="20577"/>
        <pc:sldMkLst>
          <pc:docMk/>
          <pc:sldMk cId="2018044654" sldId="268"/>
        </pc:sldMkLst>
        <pc:spChg chg="add mod">
          <ac:chgData name="Justas Dainys" userId="10f9c6b6-e543-4b9d-8e24-43921fc01cfa" providerId="ADAL" clId="{20F9B441-A93D-4E5F-A9F3-7835D6A39410}" dt="2023-08-07T09:08:53.336" v="569" actId="20577"/>
          <ac:spMkLst>
            <pc:docMk/>
            <pc:sldMk cId="2018044654" sldId="268"/>
            <ac:spMk id="2" creationId="{670C4DF3-032D-3EAB-6AE8-7C9B62BEDEE5}"/>
          </ac:spMkLst>
        </pc:spChg>
        <pc:spChg chg="add mod">
          <ac:chgData name="Justas Dainys" userId="10f9c6b6-e543-4b9d-8e24-43921fc01cfa" providerId="ADAL" clId="{20F9B441-A93D-4E5F-A9F3-7835D6A39410}" dt="2023-08-07T14:14:09.128" v="1275" actId="20577"/>
          <ac:spMkLst>
            <pc:docMk/>
            <pc:sldMk cId="2018044654" sldId="268"/>
            <ac:spMk id="3" creationId="{70FB7429-D6EA-B4EE-5FCD-BA680F99AB6C}"/>
          </ac:spMkLst>
        </pc:spChg>
        <pc:spChg chg="mod">
          <ac:chgData name="Justas Dainys" userId="10f9c6b6-e543-4b9d-8e24-43921fc01cfa" providerId="ADAL" clId="{20F9B441-A93D-4E5F-A9F3-7835D6A39410}" dt="2023-08-07T13:53:32.120" v="1082" actId="1076"/>
          <ac:spMkLst>
            <pc:docMk/>
            <pc:sldMk cId="2018044654" sldId="268"/>
            <ac:spMk id="4" creationId="{658A7A09-488F-1BED-CE7A-7C03950F9F6B}"/>
          </ac:spMkLst>
        </pc:spChg>
        <pc:spChg chg="del mod">
          <ac:chgData name="Justas Dainys" userId="10f9c6b6-e543-4b9d-8e24-43921fc01cfa" providerId="ADAL" clId="{20F9B441-A93D-4E5F-A9F3-7835D6A39410}" dt="2023-08-07T09:06:14.436" v="517" actId="478"/>
          <ac:spMkLst>
            <pc:docMk/>
            <pc:sldMk cId="2018044654" sldId="268"/>
            <ac:spMk id="4" creationId="{A36BB209-1617-4283-87DE-2E03798D590E}"/>
          </ac:spMkLst>
        </pc:spChg>
        <pc:picChg chg="del">
          <ac:chgData name="Justas Dainys" userId="10f9c6b6-e543-4b9d-8e24-43921fc01cfa" providerId="ADAL" clId="{20F9B441-A93D-4E5F-A9F3-7835D6A39410}" dt="2023-08-07T09:06:05.689" v="515" actId="478"/>
          <ac:picMkLst>
            <pc:docMk/>
            <pc:sldMk cId="2018044654" sldId="268"/>
            <ac:picMk id="5" creationId="{D39BDDB1-3E5C-433E-869F-DD8AA8ADE366}"/>
          </ac:picMkLst>
        </pc:picChg>
        <pc:picChg chg="add mod ord">
          <ac:chgData name="Justas Dainys" userId="10f9c6b6-e543-4b9d-8e24-43921fc01cfa" providerId="ADAL" clId="{20F9B441-A93D-4E5F-A9F3-7835D6A39410}" dt="2023-08-07T13:52:54.943" v="1081" actId="167"/>
          <ac:picMkLst>
            <pc:docMk/>
            <pc:sldMk cId="2018044654" sldId="268"/>
            <ac:picMk id="6" creationId="{B886839A-D41E-EA62-6DCE-C5943EE9322A}"/>
          </ac:picMkLst>
        </pc:picChg>
      </pc:sldChg>
      <pc:sldChg chg="addSp delSp modSp add mod modClrScheme chgLayout modNotesTx">
        <pc:chgData name="Justas Dainys" userId="10f9c6b6-e543-4b9d-8e24-43921fc01cfa" providerId="ADAL" clId="{20F9B441-A93D-4E5F-A9F3-7835D6A39410}" dt="2023-08-07T13:52:05.752" v="1075" actId="1076"/>
        <pc:sldMkLst>
          <pc:docMk/>
          <pc:sldMk cId="797951397" sldId="269"/>
        </pc:sldMkLst>
        <pc:spChg chg="add mod">
          <ac:chgData name="Justas Dainys" userId="10f9c6b6-e543-4b9d-8e24-43921fc01cfa" providerId="ADAL" clId="{20F9B441-A93D-4E5F-A9F3-7835D6A39410}" dt="2023-08-07T09:08:32.227" v="521" actId="1076"/>
          <ac:spMkLst>
            <pc:docMk/>
            <pc:sldMk cId="797951397" sldId="269"/>
            <ac:spMk id="2" creationId="{ACD042EC-E697-351C-1D8A-2B3FAF36A40D}"/>
          </ac:spMkLst>
        </pc:spChg>
        <pc:spChg chg="mod">
          <ac:chgData name="Justas Dainys" userId="10f9c6b6-e543-4b9d-8e24-43921fc01cfa" providerId="ADAL" clId="{20F9B441-A93D-4E5F-A9F3-7835D6A39410}" dt="2023-08-07T13:52:05.752" v="1075" actId="1076"/>
          <ac:spMkLst>
            <pc:docMk/>
            <pc:sldMk cId="797951397" sldId="269"/>
            <ac:spMk id="3" creationId="{367BACDE-4837-30A1-4599-3B456A619DD4}"/>
          </ac:spMkLst>
        </pc:spChg>
        <pc:spChg chg="del">
          <ac:chgData name="Justas Dainys" userId="10f9c6b6-e543-4b9d-8e24-43921fc01cfa" providerId="ADAL" clId="{20F9B441-A93D-4E5F-A9F3-7835D6A39410}" dt="2023-08-07T08:47:08.882" v="382" actId="478"/>
          <ac:spMkLst>
            <pc:docMk/>
            <pc:sldMk cId="797951397" sldId="269"/>
            <ac:spMk id="3" creationId="{FD34A8EB-DEFA-4F5D-AAB3-20900E546B1B}"/>
          </ac:spMkLst>
        </pc:spChg>
        <pc:spChg chg="del">
          <ac:chgData name="Justas Dainys" userId="10f9c6b6-e543-4b9d-8e24-43921fc01cfa" providerId="ADAL" clId="{20F9B441-A93D-4E5F-A9F3-7835D6A39410}" dt="2023-08-07T08:47:06.917" v="381" actId="478"/>
          <ac:spMkLst>
            <pc:docMk/>
            <pc:sldMk cId="797951397" sldId="269"/>
            <ac:spMk id="5" creationId="{8B177230-2492-48CA-AED7-00A5BDDC9445}"/>
          </ac:spMkLst>
        </pc:spChg>
        <pc:spChg chg="add del mod">
          <ac:chgData name="Justas Dainys" userId="10f9c6b6-e543-4b9d-8e24-43921fc01cfa" providerId="ADAL" clId="{20F9B441-A93D-4E5F-A9F3-7835D6A39410}" dt="2023-08-07T08:47:46.309" v="385" actId="478"/>
          <ac:spMkLst>
            <pc:docMk/>
            <pc:sldMk cId="797951397" sldId="269"/>
            <ac:spMk id="6" creationId="{523B6AAF-A24F-B349-A1BF-BDB2D7F5F381}"/>
          </ac:spMkLst>
        </pc:spChg>
        <pc:spChg chg="add mod">
          <ac:chgData name="Justas Dainys" userId="10f9c6b6-e543-4b9d-8e24-43921fc01cfa" providerId="ADAL" clId="{20F9B441-A93D-4E5F-A9F3-7835D6A39410}" dt="2023-08-07T08:48:23.119" v="422" actId="1076"/>
          <ac:spMkLst>
            <pc:docMk/>
            <pc:sldMk cId="797951397" sldId="269"/>
            <ac:spMk id="7" creationId="{84389A2A-A899-E359-3322-4A4993F255F3}"/>
          </ac:spMkLst>
        </pc:spChg>
        <pc:picChg chg="del">
          <ac:chgData name="Justas Dainys" userId="10f9c6b6-e543-4b9d-8e24-43921fc01cfa" providerId="ADAL" clId="{20F9B441-A93D-4E5F-A9F3-7835D6A39410}" dt="2023-08-07T08:47:04.828" v="380" actId="478"/>
          <ac:picMkLst>
            <pc:docMk/>
            <pc:sldMk cId="797951397" sldId="269"/>
            <ac:picMk id="4" creationId="{2D5E92C0-E592-4659-A74A-3FA404A83DE9}"/>
          </ac:picMkLst>
        </pc:picChg>
      </pc:sldChg>
      <pc:sldChg chg="delSp modSp add mod">
        <pc:chgData name="Justas Dainys" userId="10f9c6b6-e543-4b9d-8e24-43921fc01cfa" providerId="ADAL" clId="{20F9B441-A93D-4E5F-A9F3-7835D6A39410}" dt="2023-08-07T13:53:56.192" v="1084" actId="1076"/>
        <pc:sldMkLst>
          <pc:docMk/>
          <pc:sldMk cId="1632427018" sldId="270"/>
        </pc:sldMkLst>
        <pc:spChg chg="del">
          <ac:chgData name="Justas Dainys" userId="10f9c6b6-e543-4b9d-8e24-43921fc01cfa" providerId="ADAL" clId="{20F9B441-A93D-4E5F-A9F3-7835D6A39410}" dt="2023-08-07T09:11:11.828" v="659" actId="478"/>
          <ac:spMkLst>
            <pc:docMk/>
            <pc:sldMk cId="1632427018" sldId="270"/>
            <ac:spMk id="3" creationId="{70FB7429-D6EA-B4EE-5FCD-BA680F99AB6C}"/>
          </ac:spMkLst>
        </pc:spChg>
        <pc:spChg chg="mod">
          <ac:chgData name="Justas Dainys" userId="10f9c6b6-e543-4b9d-8e24-43921fc01cfa" providerId="ADAL" clId="{20F9B441-A93D-4E5F-A9F3-7835D6A39410}" dt="2023-08-07T13:53:56.192" v="1084" actId="1076"/>
          <ac:spMkLst>
            <pc:docMk/>
            <pc:sldMk cId="1632427018" sldId="270"/>
            <ac:spMk id="3" creationId="{8058B41A-DAF3-97E8-8A3B-4BDB16309CB9}"/>
          </ac:spMkLst>
        </pc:spChg>
        <pc:picChg chg="del">
          <ac:chgData name="Justas Dainys" userId="10f9c6b6-e543-4b9d-8e24-43921fc01cfa" providerId="ADAL" clId="{20F9B441-A93D-4E5F-A9F3-7835D6A39410}" dt="2023-08-07T09:11:12.743" v="660" actId="478"/>
          <ac:picMkLst>
            <pc:docMk/>
            <pc:sldMk cId="1632427018" sldId="270"/>
            <ac:picMk id="6" creationId="{B886839A-D41E-EA62-6DCE-C5943EE9322A}"/>
          </ac:picMkLst>
        </pc:picChg>
      </pc:sldChg>
      <pc:sldChg chg="addSp delSp modSp add mod ord">
        <pc:chgData name="Justas Dainys" userId="10f9c6b6-e543-4b9d-8e24-43921fc01cfa" providerId="ADAL" clId="{20F9B441-A93D-4E5F-A9F3-7835D6A39410}" dt="2023-08-07T14:14:52.908" v="1276" actId="1076"/>
        <pc:sldMkLst>
          <pc:docMk/>
          <pc:sldMk cId="3073924394" sldId="271"/>
        </pc:sldMkLst>
        <pc:spChg chg="mod">
          <ac:chgData name="Justas Dainys" userId="10f9c6b6-e543-4b9d-8e24-43921fc01cfa" providerId="ADAL" clId="{20F9B441-A93D-4E5F-A9F3-7835D6A39410}" dt="2023-08-07T09:11:38.583" v="700" actId="20577"/>
          <ac:spMkLst>
            <pc:docMk/>
            <pc:sldMk cId="3073924394" sldId="271"/>
            <ac:spMk id="2" creationId="{ACD042EC-E697-351C-1D8A-2B3FAF36A40D}"/>
          </ac:spMkLst>
        </pc:spChg>
        <pc:spChg chg="mod">
          <ac:chgData name="Justas Dainys" userId="10f9c6b6-e543-4b9d-8e24-43921fc01cfa" providerId="ADAL" clId="{20F9B441-A93D-4E5F-A9F3-7835D6A39410}" dt="2023-08-07T13:54:07.196" v="1087" actId="1076"/>
          <ac:spMkLst>
            <pc:docMk/>
            <pc:sldMk cId="3073924394" sldId="271"/>
            <ac:spMk id="5" creationId="{DA0C730F-9A4A-45B3-3F98-D22AABC1F6A3}"/>
          </ac:spMkLst>
        </pc:spChg>
        <pc:spChg chg="add mod">
          <ac:chgData name="Justas Dainys" userId="10f9c6b6-e543-4b9d-8e24-43921fc01cfa" providerId="ADAL" clId="{20F9B441-A93D-4E5F-A9F3-7835D6A39410}" dt="2023-08-07T14:10:48.165" v="1208" actId="1076"/>
          <ac:spMkLst>
            <pc:docMk/>
            <pc:sldMk cId="3073924394" sldId="271"/>
            <ac:spMk id="6" creationId="{68D46298-52AA-57F7-CD55-5C6EFD95D6FC}"/>
          </ac:spMkLst>
        </pc:spChg>
        <pc:spChg chg="mod">
          <ac:chgData name="Justas Dainys" userId="10f9c6b6-e543-4b9d-8e24-43921fc01cfa" providerId="ADAL" clId="{20F9B441-A93D-4E5F-A9F3-7835D6A39410}" dt="2023-08-07T14:08:23.598" v="1118" actId="20577"/>
          <ac:spMkLst>
            <pc:docMk/>
            <pc:sldMk cId="3073924394" sldId="271"/>
            <ac:spMk id="7" creationId="{84389A2A-A899-E359-3322-4A4993F255F3}"/>
          </ac:spMkLst>
        </pc:spChg>
        <pc:spChg chg="add mod">
          <ac:chgData name="Justas Dainys" userId="10f9c6b6-e543-4b9d-8e24-43921fc01cfa" providerId="ADAL" clId="{20F9B441-A93D-4E5F-A9F3-7835D6A39410}" dt="2023-08-07T14:14:52.908" v="1276" actId="1076"/>
          <ac:spMkLst>
            <pc:docMk/>
            <pc:sldMk cId="3073924394" sldId="271"/>
            <ac:spMk id="8" creationId="{25F450D3-13E4-1124-3CDA-7D521FE14948}"/>
          </ac:spMkLst>
        </pc:spChg>
        <pc:picChg chg="add mod">
          <ac:chgData name="Justas Dainys" userId="10f9c6b6-e543-4b9d-8e24-43921fc01cfa" providerId="ADAL" clId="{20F9B441-A93D-4E5F-A9F3-7835D6A39410}" dt="2023-08-07T14:09:44.954" v="1170" actId="1076"/>
          <ac:picMkLst>
            <pc:docMk/>
            <pc:sldMk cId="3073924394" sldId="271"/>
            <ac:picMk id="3" creationId="{88DF9A04-687B-511C-449D-664605323818}"/>
          </ac:picMkLst>
        </pc:picChg>
        <pc:picChg chg="add mod">
          <ac:chgData name="Justas Dainys" userId="10f9c6b6-e543-4b9d-8e24-43921fc01cfa" providerId="ADAL" clId="{20F9B441-A93D-4E5F-A9F3-7835D6A39410}" dt="2023-08-07T14:14:52.908" v="1276" actId="1076"/>
          <ac:picMkLst>
            <pc:docMk/>
            <pc:sldMk cId="3073924394" sldId="271"/>
            <ac:picMk id="4" creationId="{3EF802FA-578C-5249-AB1E-030AFA13FE78}"/>
          </ac:picMkLst>
        </pc:picChg>
        <pc:picChg chg="add del mod">
          <ac:chgData name="Justas Dainys" userId="10f9c6b6-e543-4b9d-8e24-43921fc01cfa" providerId="ADAL" clId="{20F9B441-A93D-4E5F-A9F3-7835D6A39410}" dt="2023-08-07T09:14:15.641" v="742"/>
          <ac:picMkLst>
            <pc:docMk/>
            <pc:sldMk cId="3073924394" sldId="271"/>
            <ac:picMk id="5" creationId="{BC233518-373E-BB61-2A85-A8865DCD9231}"/>
          </ac:picMkLst>
        </pc:picChg>
      </pc:sldChg>
      <pc:sldChg chg="delSp modSp add mod">
        <pc:chgData name="Justas Dainys" userId="10f9c6b6-e543-4b9d-8e24-43921fc01cfa" providerId="ADAL" clId="{20F9B441-A93D-4E5F-A9F3-7835D6A39410}" dt="2023-08-07T13:54:17.443" v="1089" actId="1076"/>
        <pc:sldMkLst>
          <pc:docMk/>
          <pc:sldMk cId="3584146784" sldId="272"/>
        </pc:sldMkLst>
        <pc:spChg chg="mod">
          <ac:chgData name="Justas Dainys" userId="10f9c6b6-e543-4b9d-8e24-43921fc01cfa" providerId="ADAL" clId="{20F9B441-A93D-4E5F-A9F3-7835D6A39410}" dt="2023-08-07T13:54:17.443" v="1089" actId="1076"/>
          <ac:spMkLst>
            <pc:docMk/>
            <pc:sldMk cId="3584146784" sldId="272"/>
            <ac:spMk id="3" creationId="{839844F0-48E0-59DE-A5A7-0813EBC8397C}"/>
          </ac:spMkLst>
        </pc:spChg>
        <pc:spChg chg="del">
          <ac:chgData name="Justas Dainys" userId="10f9c6b6-e543-4b9d-8e24-43921fc01cfa" providerId="ADAL" clId="{20F9B441-A93D-4E5F-A9F3-7835D6A39410}" dt="2023-08-07T09:14:23.535" v="744" actId="478"/>
          <ac:spMkLst>
            <pc:docMk/>
            <pc:sldMk cId="3584146784" sldId="272"/>
            <ac:spMk id="7" creationId="{84389A2A-A899-E359-3322-4A4993F255F3}"/>
          </ac:spMkLst>
        </pc:spChg>
        <pc:picChg chg="del">
          <ac:chgData name="Justas Dainys" userId="10f9c6b6-e543-4b9d-8e24-43921fc01cfa" providerId="ADAL" clId="{20F9B441-A93D-4E5F-A9F3-7835D6A39410}" dt="2023-08-07T09:14:24.479" v="745" actId="478"/>
          <ac:picMkLst>
            <pc:docMk/>
            <pc:sldMk cId="3584146784" sldId="272"/>
            <ac:picMk id="3" creationId="{88DF9A04-687B-511C-449D-664605323818}"/>
          </ac:picMkLst>
        </pc:picChg>
        <pc:picChg chg="del">
          <ac:chgData name="Justas Dainys" userId="10f9c6b6-e543-4b9d-8e24-43921fc01cfa" providerId="ADAL" clId="{20F9B441-A93D-4E5F-A9F3-7835D6A39410}" dt="2023-08-07T09:14:25.675" v="746" actId="478"/>
          <ac:picMkLst>
            <pc:docMk/>
            <pc:sldMk cId="3584146784" sldId="272"/>
            <ac:picMk id="4" creationId="{3EF802FA-578C-5249-AB1E-030AFA13FE78}"/>
          </ac:picMkLst>
        </pc:picChg>
      </pc:sldChg>
      <pc:sldChg chg="addSp delSp modSp add mod ord setBg">
        <pc:chgData name="Justas Dainys" userId="10f9c6b6-e543-4b9d-8e24-43921fc01cfa" providerId="ADAL" clId="{20F9B441-A93D-4E5F-A9F3-7835D6A39410}" dt="2023-08-07T14:17:55.896" v="1289" actId="1076"/>
        <pc:sldMkLst>
          <pc:docMk/>
          <pc:sldMk cId="2721601162" sldId="273"/>
        </pc:sldMkLst>
        <pc:spChg chg="mod">
          <ac:chgData name="Justas Dainys" userId="10f9c6b6-e543-4b9d-8e24-43921fc01cfa" providerId="ADAL" clId="{20F9B441-A93D-4E5F-A9F3-7835D6A39410}" dt="2023-08-07T09:17:43.532" v="798" actId="20577"/>
          <ac:spMkLst>
            <pc:docMk/>
            <pc:sldMk cId="2721601162" sldId="273"/>
            <ac:spMk id="2" creationId="{6D4B349F-2D79-B88F-E7FC-4C3ADF972C93}"/>
          </ac:spMkLst>
        </pc:spChg>
        <pc:spChg chg="mod">
          <ac:chgData name="Justas Dainys" userId="10f9c6b6-e543-4b9d-8e24-43921fc01cfa" providerId="ADAL" clId="{20F9B441-A93D-4E5F-A9F3-7835D6A39410}" dt="2023-08-07T13:54:29.812" v="1092" actId="1076"/>
          <ac:spMkLst>
            <pc:docMk/>
            <pc:sldMk cId="2721601162" sldId="273"/>
            <ac:spMk id="3" creationId="{8A86F71B-C944-11CD-601D-73825357FAEC}"/>
          </ac:spMkLst>
        </pc:spChg>
        <pc:spChg chg="add mod">
          <ac:chgData name="Justas Dainys" userId="10f9c6b6-e543-4b9d-8e24-43921fc01cfa" providerId="ADAL" clId="{20F9B441-A93D-4E5F-A9F3-7835D6A39410}" dt="2023-08-07T14:12:16.216" v="1273" actId="1076"/>
          <ac:spMkLst>
            <pc:docMk/>
            <pc:sldMk cId="2721601162" sldId="273"/>
            <ac:spMk id="4" creationId="{C40446C0-F15E-A21E-F12C-18E1292710AE}"/>
          </ac:spMkLst>
        </pc:spChg>
        <pc:spChg chg="del mod">
          <ac:chgData name="Justas Dainys" userId="10f9c6b6-e543-4b9d-8e24-43921fc01cfa" providerId="ADAL" clId="{20F9B441-A93D-4E5F-A9F3-7835D6A39410}" dt="2023-08-07T09:18:25.759" v="809" actId="478"/>
          <ac:spMkLst>
            <pc:docMk/>
            <pc:sldMk cId="2721601162" sldId="273"/>
            <ac:spMk id="4" creationId="{C75F9CD4-227A-48D5-7C82-CAD960BBB7C4}"/>
          </ac:spMkLst>
        </pc:spChg>
        <pc:spChg chg="add mod">
          <ac:chgData name="Justas Dainys" userId="10f9c6b6-e543-4b9d-8e24-43921fc01cfa" providerId="ADAL" clId="{20F9B441-A93D-4E5F-A9F3-7835D6A39410}" dt="2023-08-07T14:12:04.192" v="1270" actId="1076"/>
          <ac:spMkLst>
            <pc:docMk/>
            <pc:sldMk cId="2721601162" sldId="273"/>
            <ac:spMk id="6" creationId="{4BDD07A5-2137-4492-41D0-2D3F860C0CCA}"/>
          </ac:spMkLst>
        </pc:spChg>
        <pc:graphicFrameChg chg="add mod modGraphic">
          <ac:chgData name="Justas Dainys" userId="10f9c6b6-e543-4b9d-8e24-43921fc01cfa" providerId="ADAL" clId="{20F9B441-A93D-4E5F-A9F3-7835D6A39410}" dt="2023-08-07T14:12:11.373" v="1272" actId="1076"/>
          <ac:graphicFrameMkLst>
            <pc:docMk/>
            <pc:sldMk cId="2721601162" sldId="273"/>
            <ac:graphicFrameMk id="5" creationId="{66D3EE2D-E1D4-3DB4-4DAF-90C129BD9C81}"/>
          </ac:graphicFrameMkLst>
        </pc:graphicFrameChg>
        <pc:picChg chg="del">
          <ac:chgData name="Justas Dainys" userId="10f9c6b6-e543-4b9d-8e24-43921fc01cfa" providerId="ADAL" clId="{20F9B441-A93D-4E5F-A9F3-7835D6A39410}" dt="2023-08-07T09:15:28.845" v="751" actId="478"/>
          <ac:picMkLst>
            <pc:docMk/>
            <pc:sldMk cId="2721601162" sldId="273"/>
            <ac:picMk id="3" creationId="{03EF2602-A681-F245-A0AA-06C07CB587E9}"/>
          </ac:picMkLst>
        </pc:picChg>
        <pc:picChg chg="add del mod">
          <ac:chgData name="Justas Dainys" userId="10f9c6b6-e543-4b9d-8e24-43921fc01cfa" providerId="ADAL" clId="{20F9B441-A93D-4E5F-A9F3-7835D6A39410}" dt="2023-08-07T14:17:45.912" v="1285" actId="478"/>
          <ac:picMkLst>
            <pc:docMk/>
            <pc:sldMk cId="2721601162" sldId="273"/>
            <ac:picMk id="1026" creationId="{EC48C603-15A3-D7DB-FA6F-BC362F47AD40}"/>
          </ac:picMkLst>
        </pc:picChg>
        <pc:picChg chg="add mod">
          <ac:chgData name="Justas Dainys" userId="10f9c6b6-e543-4b9d-8e24-43921fc01cfa" providerId="ADAL" clId="{20F9B441-A93D-4E5F-A9F3-7835D6A39410}" dt="2023-08-07T14:17:55.896" v="1289" actId="1076"/>
          <ac:picMkLst>
            <pc:docMk/>
            <pc:sldMk cId="2721601162" sldId="273"/>
            <ac:picMk id="1028" creationId="{E0936A6E-657C-62D9-BB69-B26C4F0BAE64}"/>
          </ac:picMkLst>
        </pc:picChg>
      </pc:sldChg>
      <pc:sldChg chg="addSp modSp add mod ord">
        <pc:chgData name="Justas Dainys" userId="10f9c6b6-e543-4b9d-8e24-43921fc01cfa" providerId="ADAL" clId="{20F9B441-A93D-4E5F-A9F3-7835D6A39410}" dt="2023-08-07T14:01:54.852" v="1100" actId="6549"/>
        <pc:sldMkLst>
          <pc:docMk/>
          <pc:sldMk cId="2466973155" sldId="274"/>
        </pc:sldMkLst>
        <pc:spChg chg="mod">
          <ac:chgData name="Justas Dainys" userId="10f9c6b6-e543-4b9d-8e24-43921fc01cfa" providerId="ADAL" clId="{20F9B441-A93D-4E5F-A9F3-7835D6A39410}" dt="2023-08-07T13:38:31.877" v="946" actId="20577"/>
          <ac:spMkLst>
            <pc:docMk/>
            <pc:sldMk cId="2466973155" sldId="274"/>
            <ac:spMk id="2" creationId="{670C4DF3-032D-3EAB-6AE8-7C9B62BEDEE5}"/>
          </ac:spMkLst>
        </pc:spChg>
        <pc:spChg chg="add mod">
          <ac:chgData name="Justas Dainys" userId="10f9c6b6-e543-4b9d-8e24-43921fc01cfa" providerId="ADAL" clId="{20F9B441-A93D-4E5F-A9F3-7835D6A39410}" dt="2023-08-07T14:01:54.852" v="1100" actId="6549"/>
          <ac:spMkLst>
            <pc:docMk/>
            <pc:sldMk cId="2466973155" sldId="274"/>
            <ac:spMk id="3" creationId="{B867FF82-0459-ED96-4E15-4A117BEFBF84}"/>
          </ac:spMkLst>
        </pc:spChg>
        <pc:spChg chg="mod">
          <ac:chgData name="Justas Dainys" userId="10f9c6b6-e543-4b9d-8e24-43921fc01cfa" providerId="ADAL" clId="{20F9B441-A93D-4E5F-A9F3-7835D6A39410}" dt="2023-08-07T13:54:54.361" v="1095" actId="108"/>
          <ac:spMkLst>
            <pc:docMk/>
            <pc:sldMk cId="2466973155" sldId="274"/>
            <ac:spMk id="4" creationId="{74AE75F0-5C28-BA74-659D-75C762E1C575}"/>
          </ac:spMkLst>
        </pc:spChg>
      </pc:sldChg>
      <pc:sldChg chg="addSp modSp add mod">
        <pc:chgData name="Justas Dainys" userId="10f9c6b6-e543-4b9d-8e24-43921fc01cfa" providerId="ADAL" clId="{20F9B441-A93D-4E5F-A9F3-7835D6A39410}" dt="2023-08-07T13:55:04.724" v="1097" actId="1076"/>
        <pc:sldMkLst>
          <pc:docMk/>
          <pc:sldMk cId="501435037" sldId="275"/>
        </pc:sldMkLst>
        <pc:spChg chg="mod">
          <ac:chgData name="Justas Dainys" userId="10f9c6b6-e543-4b9d-8e24-43921fc01cfa" providerId="ADAL" clId="{20F9B441-A93D-4E5F-A9F3-7835D6A39410}" dt="2023-08-07T13:45:59.051" v="1047" actId="20577"/>
          <ac:spMkLst>
            <pc:docMk/>
            <pc:sldMk cId="501435037" sldId="275"/>
            <ac:spMk id="2" creationId="{ACD042EC-E697-351C-1D8A-2B3FAF36A40D}"/>
          </ac:spMkLst>
        </pc:spChg>
        <pc:spChg chg="add mod">
          <ac:chgData name="Justas Dainys" userId="10f9c6b6-e543-4b9d-8e24-43921fc01cfa" providerId="ADAL" clId="{20F9B441-A93D-4E5F-A9F3-7835D6A39410}" dt="2023-08-07T13:46:32.926" v="1054" actId="1076"/>
          <ac:spMkLst>
            <pc:docMk/>
            <pc:sldMk cId="501435037" sldId="275"/>
            <ac:spMk id="4" creationId="{93240A0B-2ED1-13FB-81DB-A3CBB05F36AF}"/>
          </ac:spMkLst>
        </pc:spChg>
        <pc:spChg chg="mod">
          <ac:chgData name="Justas Dainys" userId="10f9c6b6-e543-4b9d-8e24-43921fc01cfa" providerId="ADAL" clId="{20F9B441-A93D-4E5F-A9F3-7835D6A39410}" dt="2023-08-07T13:55:04.724" v="1097" actId="1076"/>
          <ac:spMkLst>
            <pc:docMk/>
            <pc:sldMk cId="501435037" sldId="275"/>
            <ac:spMk id="5" creationId="{F15B6726-53CF-14FF-81E2-7A2157376B4F}"/>
          </ac:spMkLst>
        </pc:spChg>
      </pc:sldChg>
      <pc:sldChg chg="add del">
        <pc:chgData name="Justas Dainys" userId="10f9c6b6-e543-4b9d-8e24-43921fc01cfa" providerId="ADAL" clId="{20F9B441-A93D-4E5F-A9F3-7835D6A39410}" dt="2023-08-07T13:45:46.201" v="1032"/>
        <pc:sldMkLst>
          <pc:docMk/>
          <pc:sldMk cId="3556791718" sldId="275"/>
        </pc:sldMkLst>
      </pc:sldChg>
      <pc:sldChg chg="addSp delSp modSp add mod ord">
        <pc:chgData name="Justas Dainys" userId="10f9c6b6-e543-4b9d-8e24-43921fc01cfa" providerId="ADAL" clId="{20F9B441-A93D-4E5F-A9F3-7835D6A39410}" dt="2023-08-07T15:09:23.837" v="1682" actId="1076"/>
        <pc:sldMkLst>
          <pc:docMk/>
          <pc:sldMk cId="3265696039" sldId="276"/>
        </pc:sldMkLst>
        <pc:spChg chg="mod">
          <ac:chgData name="Justas Dainys" userId="10f9c6b6-e543-4b9d-8e24-43921fc01cfa" providerId="ADAL" clId="{20F9B441-A93D-4E5F-A9F3-7835D6A39410}" dt="2023-08-07T14:43:00.604" v="1372" actId="1076"/>
          <ac:spMkLst>
            <pc:docMk/>
            <pc:sldMk cId="3265696039" sldId="276"/>
            <ac:spMk id="2" creationId="{670C4DF3-032D-3EAB-6AE8-7C9B62BEDEE5}"/>
          </ac:spMkLst>
        </pc:spChg>
        <pc:spChg chg="del mod">
          <ac:chgData name="Justas Dainys" userId="10f9c6b6-e543-4b9d-8e24-43921fc01cfa" providerId="ADAL" clId="{20F9B441-A93D-4E5F-A9F3-7835D6A39410}" dt="2023-08-07T14:42:24.854" v="1332" actId="478"/>
          <ac:spMkLst>
            <pc:docMk/>
            <pc:sldMk cId="3265696039" sldId="276"/>
            <ac:spMk id="3" creationId="{B867FF82-0459-ED96-4E15-4A117BEFBF84}"/>
          </ac:spMkLst>
        </pc:spChg>
        <pc:spChg chg="add mod">
          <ac:chgData name="Justas Dainys" userId="10f9c6b6-e543-4b9d-8e24-43921fc01cfa" providerId="ADAL" clId="{20F9B441-A93D-4E5F-A9F3-7835D6A39410}" dt="2023-08-07T15:09:23.837" v="1682" actId="1076"/>
          <ac:spMkLst>
            <pc:docMk/>
            <pc:sldMk cId="3265696039" sldId="276"/>
            <ac:spMk id="6" creationId="{280F122A-87D6-3F22-4ADE-D72E319F0881}"/>
          </ac:spMkLst>
        </pc:spChg>
        <pc:spChg chg="add mod">
          <ac:chgData name="Justas Dainys" userId="10f9c6b6-e543-4b9d-8e24-43921fc01cfa" providerId="ADAL" clId="{20F9B441-A93D-4E5F-A9F3-7835D6A39410}" dt="2023-08-07T15:05:21.121" v="1612" actId="14100"/>
          <ac:spMkLst>
            <pc:docMk/>
            <pc:sldMk cId="3265696039" sldId="276"/>
            <ac:spMk id="8" creationId="{07898B5F-72B6-6E09-9BB9-A764C4055D6A}"/>
          </ac:spMkLst>
        </pc:spChg>
        <pc:spChg chg="add mod">
          <ac:chgData name="Justas Dainys" userId="10f9c6b6-e543-4b9d-8e24-43921fc01cfa" providerId="ADAL" clId="{20F9B441-A93D-4E5F-A9F3-7835D6A39410}" dt="2023-08-07T15:05:24.595" v="1613" actId="14100"/>
          <ac:spMkLst>
            <pc:docMk/>
            <pc:sldMk cId="3265696039" sldId="276"/>
            <ac:spMk id="10" creationId="{BEFC7B04-2EDB-BF05-5AF1-245FFE63FE55}"/>
          </ac:spMkLst>
        </pc:spChg>
        <pc:spChg chg="add mod">
          <ac:chgData name="Justas Dainys" userId="10f9c6b6-e543-4b9d-8e24-43921fc01cfa" providerId="ADAL" clId="{20F9B441-A93D-4E5F-A9F3-7835D6A39410}" dt="2023-08-07T15:05:21.121" v="1612" actId="14100"/>
          <ac:spMkLst>
            <pc:docMk/>
            <pc:sldMk cId="3265696039" sldId="276"/>
            <ac:spMk id="12" creationId="{108AD63D-2957-0B89-94B4-D0CA17AFB2E2}"/>
          </ac:spMkLst>
        </pc:spChg>
        <pc:grpChg chg="add mod">
          <ac:chgData name="Justas Dainys" userId="10f9c6b6-e543-4b9d-8e24-43921fc01cfa" providerId="ADAL" clId="{20F9B441-A93D-4E5F-A9F3-7835D6A39410}" dt="2023-08-07T15:05:21.121" v="1612" actId="14100"/>
          <ac:grpSpMkLst>
            <pc:docMk/>
            <pc:sldMk cId="3265696039" sldId="276"/>
            <ac:grpSpMk id="13" creationId="{327AE4C4-CEBB-DCB3-F15A-77851373DDA0}"/>
          </ac:grpSpMkLst>
        </pc:grpChg>
        <pc:picChg chg="add mod">
          <ac:chgData name="Justas Dainys" userId="10f9c6b6-e543-4b9d-8e24-43921fc01cfa" providerId="ADAL" clId="{20F9B441-A93D-4E5F-A9F3-7835D6A39410}" dt="2023-08-07T15:05:21.121" v="1612" actId="14100"/>
          <ac:picMkLst>
            <pc:docMk/>
            <pc:sldMk cId="3265696039" sldId="276"/>
            <ac:picMk id="2050" creationId="{BD2C9358-52C0-6283-609E-E464C85B3ECA}"/>
          </ac:picMkLst>
        </pc:picChg>
        <pc:picChg chg="add mod">
          <ac:chgData name="Justas Dainys" userId="10f9c6b6-e543-4b9d-8e24-43921fc01cfa" providerId="ADAL" clId="{20F9B441-A93D-4E5F-A9F3-7835D6A39410}" dt="2023-08-07T15:05:21.121" v="1612" actId="14100"/>
          <ac:picMkLst>
            <pc:docMk/>
            <pc:sldMk cId="3265696039" sldId="276"/>
            <ac:picMk id="2052" creationId="{E78BEA9A-B5FA-3292-173B-7DCD0EE82CAB}"/>
          </ac:picMkLst>
        </pc:picChg>
        <pc:picChg chg="add mod">
          <ac:chgData name="Justas Dainys" userId="10f9c6b6-e543-4b9d-8e24-43921fc01cfa" providerId="ADAL" clId="{20F9B441-A93D-4E5F-A9F3-7835D6A39410}" dt="2023-08-07T15:05:21.121" v="1612" actId="14100"/>
          <ac:picMkLst>
            <pc:docMk/>
            <pc:sldMk cId="3265696039" sldId="276"/>
            <ac:picMk id="2054" creationId="{F244771D-95B6-AC35-7BED-472C3DEDCC68}"/>
          </ac:picMkLst>
        </pc:picChg>
      </pc:sldChg>
    </pc:docChg>
  </pc:docChgLst>
  <pc:docChgLst>
    <pc:chgData name="Justas Dainys" userId="10f9c6b6-e543-4b9d-8e24-43921fc01cfa" providerId="ADAL" clId="{2955602B-2CBF-4EEB-9A8C-8242D1F6E9F9}"/>
    <pc:docChg chg="undo custSel addSld delSld modSld">
      <pc:chgData name="Justas Dainys" userId="10f9c6b6-e543-4b9d-8e24-43921fc01cfa" providerId="ADAL" clId="{2955602B-2CBF-4EEB-9A8C-8242D1F6E9F9}" dt="2023-08-31T11:17:39.007" v="475" actId="1076"/>
      <pc:docMkLst>
        <pc:docMk/>
      </pc:docMkLst>
      <pc:sldChg chg="modSp mod">
        <pc:chgData name="Justas Dainys" userId="10f9c6b6-e543-4b9d-8e24-43921fc01cfa" providerId="ADAL" clId="{2955602B-2CBF-4EEB-9A8C-8242D1F6E9F9}" dt="2023-08-31T08:13:04.477" v="10" actId="113"/>
        <pc:sldMkLst>
          <pc:docMk/>
          <pc:sldMk cId="141335971" sldId="258"/>
        </pc:sldMkLst>
        <pc:spChg chg="mod">
          <ac:chgData name="Justas Dainys" userId="10f9c6b6-e543-4b9d-8e24-43921fc01cfa" providerId="ADAL" clId="{2955602B-2CBF-4EEB-9A8C-8242D1F6E9F9}" dt="2023-08-31T08:13:04.477" v="10" actId="113"/>
          <ac:spMkLst>
            <pc:docMk/>
            <pc:sldMk cId="141335971" sldId="258"/>
            <ac:spMk id="2" creationId="{00000000-0000-0000-0000-000000000000}"/>
          </ac:spMkLst>
        </pc:spChg>
      </pc:sldChg>
      <pc:sldChg chg="addSp delSp modSp mod">
        <pc:chgData name="Justas Dainys" userId="10f9c6b6-e543-4b9d-8e24-43921fc01cfa" providerId="ADAL" clId="{2955602B-2CBF-4EEB-9A8C-8242D1F6E9F9}" dt="2023-08-31T08:14:17.616" v="36" actId="20577"/>
        <pc:sldMkLst>
          <pc:docMk/>
          <pc:sldMk cId="3037656437" sldId="262"/>
        </pc:sldMkLst>
        <pc:spChg chg="mod">
          <ac:chgData name="Justas Dainys" userId="10f9c6b6-e543-4b9d-8e24-43921fc01cfa" providerId="ADAL" clId="{2955602B-2CBF-4EEB-9A8C-8242D1F6E9F9}" dt="2023-08-31T08:13:41.035" v="16" actId="27636"/>
          <ac:spMkLst>
            <pc:docMk/>
            <pc:sldMk cId="3037656437" sldId="262"/>
            <ac:spMk id="2" creationId="{6D4B349F-2D79-B88F-E7FC-4C3ADF972C93}"/>
          </ac:spMkLst>
        </pc:spChg>
        <pc:spChg chg="del">
          <ac:chgData name="Justas Dainys" userId="10f9c6b6-e543-4b9d-8e24-43921fc01cfa" providerId="ADAL" clId="{2955602B-2CBF-4EEB-9A8C-8242D1F6E9F9}" dt="2023-08-31T08:13:17.816" v="11" actId="478"/>
          <ac:spMkLst>
            <pc:docMk/>
            <pc:sldMk cId="3037656437" sldId="262"/>
            <ac:spMk id="4" creationId="{C75F9CD4-227A-48D5-7C82-CAD960BBB7C4}"/>
          </ac:spMkLst>
        </pc:spChg>
        <pc:spChg chg="add mod">
          <ac:chgData name="Justas Dainys" userId="10f9c6b6-e543-4b9d-8e24-43921fc01cfa" providerId="ADAL" clId="{2955602B-2CBF-4EEB-9A8C-8242D1F6E9F9}" dt="2023-08-31T08:13:49.651" v="17"/>
          <ac:spMkLst>
            <pc:docMk/>
            <pc:sldMk cId="3037656437" sldId="262"/>
            <ac:spMk id="6" creationId="{4CD6511B-C7AF-C739-5117-A3945AC061B9}"/>
          </ac:spMkLst>
        </pc:spChg>
        <pc:spChg chg="del">
          <ac:chgData name="Justas Dainys" userId="10f9c6b6-e543-4b9d-8e24-43921fc01cfa" providerId="ADAL" clId="{2955602B-2CBF-4EEB-9A8C-8242D1F6E9F9}" dt="2023-08-31T08:13:19.540" v="12" actId="478"/>
          <ac:spMkLst>
            <pc:docMk/>
            <pc:sldMk cId="3037656437" sldId="262"/>
            <ac:spMk id="7" creationId="{6A62F3DA-9CC2-453F-5E75-839CA19F33A2}"/>
          </ac:spMkLst>
        </pc:spChg>
        <pc:spChg chg="add mod">
          <ac:chgData name="Justas Dainys" userId="10f9c6b6-e543-4b9d-8e24-43921fc01cfa" providerId="ADAL" clId="{2955602B-2CBF-4EEB-9A8C-8242D1F6E9F9}" dt="2023-08-31T08:14:17.616" v="36" actId="20577"/>
          <ac:spMkLst>
            <pc:docMk/>
            <pc:sldMk cId="3037656437" sldId="262"/>
            <ac:spMk id="8" creationId="{FEF5E5BD-1331-9F51-0315-260A9BAA3456}"/>
          </ac:spMkLst>
        </pc:spChg>
      </pc:sldChg>
      <pc:sldChg chg="addSp delSp modSp mod">
        <pc:chgData name="Justas Dainys" userId="10f9c6b6-e543-4b9d-8e24-43921fc01cfa" providerId="ADAL" clId="{2955602B-2CBF-4EEB-9A8C-8242D1F6E9F9}" dt="2023-08-31T10:39:25.767" v="265" actId="20577"/>
        <pc:sldMkLst>
          <pc:docMk/>
          <pc:sldMk cId="2018044654" sldId="268"/>
        </pc:sldMkLst>
        <pc:spChg chg="mod">
          <ac:chgData name="Justas Dainys" userId="10f9c6b6-e543-4b9d-8e24-43921fc01cfa" providerId="ADAL" clId="{2955602B-2CBF-4EEB-9A8C-8242D1F6E9F9}" dt="2023-08-31T10:39:25.767" v="265" actId="20577"/>
          <ac:spMkLst>
            <pc:docMk/>
            <pc:sldMk cId="2018044654" sldId="268"/>
            <ac:spMk id="2" creationId="{670C4DF3-032D-3EAB-6AE8-7C9B62BEDEE5}"/>
          </ac:spMkLst>
        </pc:spChg>
        <pc:spChg chg="add del">
          <ac:chgData name="Justas Dainys" userId="10f9c6b6-e543-4b9d-8e24-43921fc01cfa" providerId="ADAL" clId="{2955602B-2CBF-4EEB-9A8C-8242D1F6E9F9}" dt="2023-08-31T10:38:27.782" v="242" actId="478"/>
          <ac:spMkLst>
            <pc:docMk/>
            <pc:sldMk cId="2018044654" sldId="268"/>
            <ac:spMk id="3" creationId="{70FB7429-D6EA-B4EE-5FCD-BA680F99AB6C}"/>
          </ac:spMkLst>
        </pc:spChg>
        <pc:spChg chg="add del mod">
          <ac:chgData name="Justas Dainys" userId="10f9c6b6-e543-4b9d-8e24-43921fc01cfa" providerId="ADAL" clId="{2955602B-2CBF-4EEB-9A8C-8242D1F6E9F9}" dt="2023-08-31T10:38:21.426" v="238"/>
          <ac:spMkLst>
            <pc:docMk/>
            <pc:sldMk cId="2018044654" sldId="268"/>
            <ac:spMk id="5" creationId="{9895E22D-A918-9CAF-7FE9-50B671933C86}"/>
          </ac:spMkLst>
        </pc:spChg>
        <pc:spChg chg="del">
          <ac:chgData name="Justas Dainys" userId="10f9c6b6-e543-4b9d-8e24-43921fc01cfa" providerId="ADAL" clId="{2955602B-2CBF-4EEB-9A8C-8242D1F6E9F9}" dt="2023-08-31T10:39:05.336" v="262" actId="478"/>
          <ac:spMkLst>
            <pc:docMk/>
            <pc:sldMk cId="2018044654" sldId="268"/>
            <ac:spMk id="7" creationId="{2DEF11C6-9C8F-7D6D-71C3-27ACC0121320}"/>
          </ac:spMkLst>
        </pc:spChg>
        <pc:spChg chg="add del mod">
          <ac:chgData name="Justas Dainys" userId="10f9c6b6-e543-4b9d-8e24-43921fc01cfa" providerId="ADAL" clId="{2955602B-2CBF-4EEB-9A8C-8242D1F6E9F9}" dt="2023-08-31T10:38:26.289" v="241"/>
          <ac:spMkLst>
            <pc:docMk/>
            <pc:sldMk cId="2018044654" sldId="268"/>
            <ac:spMk id="8" creationId="{BC4F7CFD-E84C-7A8D-2FFA-A9EA0105E290}"/>
          </ac:spMkLst>
        </pc:spChg>
        <pc:spChg chg="add mod">
          <ac:chgData name="Justas Dainys" userId="10f9c6b6-e543-4b9d-8e24-43921fc01cfa" providerId="ADAL" clId="{2955602B-2CBF-4EEB-9A8C-8242D1F6E9F9}" dt="2023-08-31T10:38:54.430" v="261" actId="20577"/>
          <ac:spMkLst>
            <pc:docMk/>
            <pc:sldMk cId="2018044654" sldId="268"/>
            <ac:spMk id="9" creationId="{98145FF6-AAD6-7B93-CB51-94C9DC3DB6E8}"/>
          </ac:spMkLst>
        </pc:spChg>
        <pc:spChg chg="add mod">
          <ac:chgData name="Justas Dainys" userId="10f9c6b6-e543-4b9d-8e24-43921fc01cfa" providerId="ADAL" clId="{2955602B-2CBF-4EEB-9A8C-8242D1F6E9F9}" dt="2023-08-31T10:39:11.473" v="263"/>
          <ac:spMkLst>
            <pc:docMk/>
            <pc:sldMk cId="2018044654" sldId="268"/>
            <ac:spMk id="10" creationId="{71B53EAA-8964-98C2-DD94-BF6650C1D7AF}"/>
          </ac:spMkLst>
        </pc:spChg>
      </pc:sldChg>
      <pc:sldChg chg="addSp delSp modSp mod">
        <pc:chgData name="Justas Dainys" userId="10f9c6b6-e543-4b9d-8e24-43921fc01cfa" providerId="ADAL" clId="{2955602B-2CBF-4EEB-9A8C-8242D1F6E9F9}" dt="2023-08-31T08:15:15.574" v="42"/>
        <pc:sldMkLst>
          <pc:docMk/>
          <pc:sldMk cId="797951397" sldId="269"/>
        </pc:sldMkLst>
        <pc:spChg chg="mod">
          <ac:chgData name="Justas Dainys" userId="10f9c6b6-e543-4b9d-8e24-43921fc01cfa" providerId="ADAL" clId="{2955602B-2CBF-4EEB-9A8C-8242D1F6E9F9}" dt="2023-08-31T08:14:52.729" v="38"/>
          <ac:spMkLst>
            <pc:docMk/>
            <pc:sldMk cId="797951397" sldId="269"/>
            <ac:spMk id="2" creationId="{ACD042EC-E697-351C-1D8A-2B3FAF36A40D}"/>
          </ac:spMkLst>
        </pc:spChg>
        <pc:spChg chg="add mod">
          <ac:chgData name="Justas Dainys" userId="10f9c6b6-e543-4b9d-8e24-43921fc01cfa" providerId="ADAL" clId="{2955602B-2CBF-4EEB-9A8C-8242D1F6E9F9}" dt="2023-08-31T08:15:09.258" v="41"/>
          <ac:spMkLst>
            <pc:docMk/>
            <pc:sldMk cId="797951397" sldId="269"/>
            <ac:spMk id="4" creationId="{4466066E-1B13-65CA-6635-79E424678958}"/>
          </ac:spMkLst>
        </pc:spChg>
        <pc:spChg chg="del">
          <ac:chgData name="Justas Dainys" userId="10f9c6b6-e543-4b9d-8e24-43921fc01cfa" providerId="ADAL" clId="{2955602B-2CBF-4EEB-9A8C-8242D1F6E9F9}" dt="2023-08-31T08:15:01.981" v="40" actId="478"/>
          <ac:spMkLst>
            <pc:docMk/>
            <pc:sldMk cId="797951397" sldId="269"/>
            <ac:spMk id="5" creationId="{E9E2E361-35D1-8FE0-E884-151BD93613F2}"/>
          </ac:spMkLst>
        </pc:spChg>
        <pc:spChg chg="add mod">
          <ac:chgData name="Justas Dainys" userId="10f9c6b6-e543-4b9d-8e24-43921fc01cfa" providerId="ADAL" clId="{2955602B-2CBF-4EEB-9A8C-8242D1F6E9F9}" dt="2023-08-31T08:15:15.574" v="42"/>
          <ac:spMkLst>
            <pc:docMk/>
            <pc:sldMk cId="797951397" sldId="269"/>
            <ac:spMk id="6" creationId="{36811CD2-3A26-37A2-D1AA-98882DE96A3D}"/>
          </ac:spMkLst>
        </pc:spChg>
        <pc:spChg chg="del">
          <ac:chgData name="Justas Dainys" userId="10f9c6b6-e543-4b9d-8e24-43921fc01cfa" providerId="ADAL" clId="{2955602B-2CBF-4EEB-9A8C-8242D1F6E9F9}" dt="2023-08-31T08:15:00.239" v="39" actId="478"/>
          <ac:spMkLst>
            <pc:docMk/>
            <pc:sldMk cId="797951397" sldId="269"/>
            <ac:spMk id="7" creationId="{84389A2A-A899-E359-3322-4A4993F255F3}"/>
          </ac:spMkLst>
        </pc:spChg>
      </pc:sldChg>
      <pc:sldChg chg="modSp mod">
        <pc:chgData name="Justas Dainys" userId="10f9c6b6-e543-4b9d-8e24-43921fc01cfa" providerId="ADAL" clId="{2955602B-2CBF-4EEB-9A8C-8242D1F6E9F9}" dt="2023-08-31T10:39:30.782" v="267" actId="20577"/>
        <pc:sldMkLst>
          <pc:docMk/>
          <pc:sldMk cId="1632427018" sldId="270"/>
        </pc:sldMkLst>
        <pc:spChg chg="mod">
          <ac:chgData name="Justas Dainys" userId="10f9c6b6-e543-4b9d-8e24-43921fc01cfa" providerId="ADAL" clId="{2955602B-2CBF-4EEB-9A8C-8242D1F6E9F9}" dt="2023-08-31T10:39:30.782" v="267" actId="20577"/>
          <ac:spMkLst>
            <pc:docMk/>
            <pc:sldMk cId="1632427018" sldId="270"/>
            <ac:spMk id="2" creationId="{670C4DF3-032D-3EAB-6AE8-7C9B62BEDEE5}"/>
          </ac:spMkLst>
        </pc:spChg>
      </pc:sldChg>
      <pc:sldChg chg="addSp delSp modSp mod">
        <pc:chgData name="Justas Dainys" userId="10f9c6b6-e543-4b9d-8e24-43921fc01cfa" providerId="ADAL" clId="{2955602B-2CBF-4EEB-9A8C-8242D1F6E9F9}" dt="2023-08-31T10:56:22.104" v="312"/>
        <pc:sldMkLst>
          <pc:docMk/>
          <pc:sldMk cId="3073924394" sldId="271"/>
        </pc:sldMkLst>
        <pc:spChg chg="mod">
          <ac:chgData name="Justas Dainys" userId="10f9c6b6-e543-4b9d-8e24-43921fc01cfa" providerId="ADAL" clId="{2955602B-2CBF-4EEB-9A8C-8242D1F6E9F9}" dt="2023-08-31T10:56:22.104" v="312"/>
          <ac:spMkLst>
            <pc:docMk/>
            <pc:sldMk cId="3073924394" sldId="271"/>
            <ac:spMk id="2" creationId="{ACD042EC-E697-351C-1D8A-2B3FAF36A40D}"/>
          </ac:spMkLst>
        </pc:spChg>
        <pc:spChg chg="del">
          <ac:chgData name="Justas Dainys" userId="10f9c6b6-e543-4b9d-8e24-43921fc01cfa" providerId="ADAL" clId="{2955602B-2CBF-4EEB-9A8C-8242D1F6E9F9}" dt="2023-08-31T10:42:17.345" v="270" actId="478"/>
          <ac:spMkLst>
            <pc:docMk/>
            <pc:sldMk cId="3073924394" sldId="271"/>
            <ac:spMk id="6" creationId="{68D46298-52AA-57F7-CD55-5C6EFD95D6FC}"/>
          </ac:spMkLst>
        </pc:spChg>
        <pc:spChg chg="del">
          <ac:chgData name="Justas Dainys" userId="10f9c6b6-e543-4b9d-8e24-43921fc01cfa" providerId="ADAL" clId="{2955602B-2CBF-4EEB-9A8C-8242D1F6E9F9}" dt="2023-08-31T10:55:07.484" v="274" actId="478"/>
          <ac:spMkLst>
            <pc:docMk/>
            <pc:sldMk cId="3073924394" sldId="271"/>
            <ac:spMk id="7" creationId="{84389A2A-A899-E359-3322-4A4993F255F3}"/>
          </ac:spMkLst>
        </pc:spChg>
        <pc:spChg chg="del">
          <ac:chgData name="Justas Dainys" userId="10f9c6b6-e543-4b9d-8e24-43921fc01cfa" providerId="ADAL" clId="{2955602B-2CBF-4EEB-9A8C-8242D1F6E9F9}" dt="2023-08-31T10:42:21.113" v="271" actId="478"/>
          <ac:spMkLst>
            <pc:docMk/>
            <pc:sldMk cId="3073924394" sldId="271"/>
            <ac:spMk id="8" creationId="{25F450D3-13E4-1124-3CDA-7D521FE14948}"/>
          </ac:spMkLst>
        </pc:spChg>
        <pc:spChg chg="add mod">
          <ac:chgData name="Justas Dainys" userId="10f9c6b6-e543-4b9d-8e24-43921fc01cfa" providerId="ADAL" clId="{2955602B-2CBF-4EEB-9A8C-8242D1F6E9F9}" dt="2023-08-31T10:42:31.645" v="272"/>
          <ac:spMkLst>
            <pc:docMk/>
            <pc:sldMk cId="3073924394" sldId="271"/>
            <ac:spMk id="9" creationId="{7EEEB89F-955B-D5F2-B51D-21B6E8DE7A31}"/>
          </ac:spMkLst>
        </pc:spChg>
        <pc:spChg chg="add mod">
          <ac:chgData name="Justas Dainys" userId="10f9c6b6-e543-4b9d-8e24-43921fc01cfa" providerId="ADAL" clId="{2955602B-2CBF-4EEB-9A8C-8242D1F6E9F9}" dt="2023-08-31T10:55:51.901" v="309" actId="1076"/>
          <ac:spMkLst>
            <pc:docMk/>
            <pc:sldMk cId="3073924394" sldId="271"/>
            <ac:spMk id="10" creationId="{7F24F44D-5857-B1A0-82C8-AA65B812F34F}"/>
          </ac:spMkLst>
        </pc:spChg>
        <pc:spChg chg="add mod">
          <ac:chgData name="Justas Dainys" userId="10f9c6b6-e543-4b9d-8e24-43921fc01cfa" providerId="ADAL" clId="{2955602B-2CBF-4EEB-9A8C-8242D1F6E9F9}" dt="2023-08-31T10:55:39.831" v="308" actId="113"/>
          <ac:spMkLst>
            <pc:docMk/>
            <pc:sldMk cId="3073924394" sldId="271"/>
            <ac:spMk id="11" creationId="{3437D06F-8996-7C40-305E-B4D58C8D2406}"/>
          </ac:spMkLst>
        </pc:spChg>
        <pc:picChg chg="mod">
          <ac:chgData name="Justas Dainys" userId="10f9c6b6-e543-4b9d-8e24-43921fc01cfa" providerId="ADAL" clId="{2955602B-2CBF-4EEB-9A8C-8242D1F6E9F9}" dt="2023-08-31T10:55:56.657" v="311" actId="1076"/>
          <ac:picMkLst>
            <pc:docMk/>
            <pc:sldMk cId="3073924394" sldId="271"/>
            <ac:picMk id="4" creationId="{3EF802FA-578C-5249-AB1E-030AFA13FE78}"/>
          </ac:picMkLst>
        </pc:picChg>
      </pc:sldChg>
      <pc:sldChg chg="addSp delSp modSp mod">
        <pc:chgData name="Justas Dainys" userId="10f9c6b6-e543-4b9d-8e24-43921fc01cfa" providerId="ADAL" clId="{2955602B-2CBF-4EEB-9A8C-8242D1F6E9F9}" dt="2023-08-31T10:57:01.718" v="322"/>
        <pc:sldMkLst>
          <pc:docMk/>
          <pc:sldMk cId="3584146784" sldId="272"/>
        </pc:sldMkLst>
        <pc:spChg chg="mod">
          <ac:chgData name="Justas Dainys" userId="10f9c6b6-e543-4b9d-8e24-43921fc01cfa" providerId="ADAL" clId="{2955602B-2CBF-4EEB-9A8C-8242D1F6E9F9}" dt="2023-08-31T10:56:27.769" v="313"/>
          <ac:spMkLst>
            <pc:docMk/>
            <pc:sldMk cId="3584146784" sldId="272"/>
            <ac:spMk id="2" creationId="{ACD042EC-E697-351C-1D8A-2B3FAF36A40D}"/>
          </ac:spMkLst>
        </pc:spChg>
        <pc:spChg chg="del">
          <ac:chgData name="Justas Dainys" userId="10f9c6b6-e543-4b9d-8e24-43921fc01cfa" providerId="ADAL" clId="{2955602B-2CBF-4EEB-9A8C-8242D1F6E9F9}" dt="2023-08-31T10:56:56.592" v="321" actId="478"/>
          <ac:spMkLst>
            <pc:docMk/>
            <pc:sldMk cId="3584146784" sldId="272"/>
            <ac:spMk id="4" creationId="{8A9ADBD7-F737-FFFE-629B-99BF8D914A75}"/>
          </ac:spMkLst>
        </pc:spChg>
        <pc:spChg chg="add mod">
          <ac:chgData name="Justas Dainys" userId="10f9c6b6-e543-4b9d-8e24-43921fc01cfa" providerId="ADAL" clId="{2955602B-2CBF-4EEB-9A8C-8242D1F6E9F9}" dt="2023-08-31T10:57:01.718" v="322"/>
          <ac:spMkLst>
            <pc:docMk/>
            <pc:sldMk cId="3584146784" sldId="272"/>
            <ac:spMk id="5" creationId="{BBA2ED3E-8B2A-A6B2-D78D-E2131B3FC94A}"/>
          </ac:spMkLst>
        </pc:spChg>
      </pc:sldChg>
      <pc:sldChg chg="modSp mod">
        <pc:chgData name="Justas Dainys" userId="10f9c6b6-e543-4b9d-8e24-43921fc01cfa" providerId="ADAL" clId="{2955602B-2CBF-4EEB-9A8C-8242D1F6E9F9}" dt="2023-08-31T10:58:30.633" v="397" actId="20577"/>
        <pc:sldMkLst>
          <pc:docMk/>
          <pc:sldMk cId="2721601162" sldId="273"/>
        </pc:sldMkLst>
        <pc:spChg chg="mod">
          <ac:chgData name="Justas Dainys" userId="10f9c6b6-e543-4b9d-8e24-43921fc01cfa" providerId="ADAL" clId="{2955602B-2CBF-4EEB-9A8C-8242D1F6E9F9}" dt="2023-08-31T10:57:19.544" v="340" actId="20577"/>
          <ac:spMkLst>
            <pc:docMk/>
            <pc:sldMk cId="2721601162" sldId="273"/>
            <ac:spMk id="2" creationId="{6D4B349F-2D79-B88F-E7FC-4C3ADF972C93}"/>
          </ac:spMkLst>
        </pc:spChg>
        <pc:spChg chg="mod">
          <ac:chgData name="Justas Dainys" userId="10f9c6b6-e543-4b9d-8e24-43921fc01cfa" providerId="ADAL" clId="{2955602B-2CBF-4EEB-9A8C-8242D1F6E9F9}" dt="2023-08-31T10:58:30.633" v="397" actId="20577"/>
          <ac:spMkLst>
            <pc:docMk/>
            <pc:sldMk cId="2721601162" sldId="273"/>
            <ac:spMk id="5" creationId="{475FD58E-EFDA-0E62-6ED9-5A9C8F99E45F}"/>
          </ac:spMkLst>
        </pc:spChg>
        <pc:spChg chg="mod">
          <ac:chgData name="Justas Dainys" userId="10f9c6b6-e543-4b9d-8e24-43921fc01cfa" providerId="ADAL" clId="{2955602B-2CBF-4EEB-9A8C-8242D1F6E9F9}" dt="2023-08-31T10:57:35.852" v="379" actId="20577"/>
          <ac:spMkLst>
            <pc:docMk/>
            <pc:sldMk cId="2721601162" sldId="273"/>
            <ac:spMk id="6" creationId="{4BDD07A5-2137-4492-41D0-2D3F860C0CCA}"/>
          </ac:spMkLst>
        </pc:spChg>
      </pc:sldChg>
      <pc:sldChg chg="addSp delSp modSp mod">
        <pc:chgData name="Justas Dainys" userId="10f9c6b6-e543-4b9d-8e24-43921fc01cfa" providerId="ADAL" clId="{2955602B-2CBF-4EEB-9A8C-8242D1F6E9F9}" dt="2023-08-31T11:14:56.525" v="455"/>
        <pc:sldMkLst>
          <pc:docMk/>
          <pc:sldMk cId="2466973155" sldId="274"/>
        </pc:sldMkLst>
        <pc:spChg chg="mod">
          <ac:chgData name="Justas Dainys" userId="10f9c6b6-e543-4b9d-8e24-43921fc01cfa" providerId="ADAL" clId="{2955602B-2CBF-4EEB-9A8C-8242D1F6E9F9}" dt="2023-08-31T11:13:55.806" v="446" actId="20577"/>
          <ac:spMkLst>
            <pc:docMk/>
            <pc:sldMk cId="2466973155" sldId="274"/>
            <ac:spMk id="2" creationId="{670C4DF3-032D-3EAB-6AE8-7C9B62BEDEE5}"/>
          </ac:spMkLst>
        </pc:spChg>
        <pc:spChg chg="del">
          <ac:chgData name="Justas Dainys" userId="10f9c6b6-e543-4b9d-8e24-43921fc01cfa" providerId="ADAL" clId="{2955602B-2CBF-4EEB-9A8C-8242D1F6E9F9}" dt="2023-08-31T11:14:42.747" v="452" actId="478"/>
          <ac:spMkLst>
            <pc:docMk/>
            <pc:sldMk cId="2466973155" sldId="274"/>
            <ac:spMk id="3" creationId="{B867FF82-0459-ED96-4E15-4A117BEFBF84}"/>
          </ac:spMkLst>
        </pc:spChg>
        <pc:spChg chg="del">
          <ac:chgData name="Justas Dainys" userId="10f9c6b6-e543-4b9d-8e24-43921fc01cfa" providerId="ADAL" clId="{2955602B-2CBF-4EEB-9A8C-8242D1F6E9F9}" dt="2023-08-31T11:14:44.499" v="453" actId="478"/>
          <ac:spMkLst>
            <pc:docMk/>
            <pc:sldMk cId="2466973155" sldId="274"/>
            <ac:spMk id="5" creationId="{F08BD507-6C1B-3C00-3CB4-070C88516F8B}"/>
          </ac:spMkLst>
        </pc:spChg>
        <pc:spChg chg="add mod">
          <ac:chgData name="Justas Dainys" userId="10f9c6b6-e543-4b9d-8e24-43921fc01cfa" providerId="ADAL" clId="{2955602B-2CBF-4EEB-9A8C-8242D1F6E9F9}" dt="2023-08-31T11:14:49.802" v="454"/>
          <ac:spMkLst>
            <pc:docMk/>
            <pc:sldMk cId="2466973155" sldId="274"/>
            <ac:spMk id="6" creationId="{11518899-C3BA-0CE9-5AAE-9567254C3818}"/>
          </ac:spMkLst>
        </pc:spChg>
        <pc:spChg chg="add mod">
          <ac:chgData name="Justas Dainys" userId="10f9c6b6-e543-4b9d-8e24-43921fc01cfa" providerId="ADAL" clId="{2955602B-2CBF-4EEB-9A8C-8242D1F6E9F9}" dt="2023-08-31T11:14:56.525" v="455"/>
          <ac:spMkLst>
            <pc:docMk/>
            <pc:sldMk cId="2466973155" sldId="274"/>
            <ac:spMk id="7" creationId="{42DC51C7-CE95-13F2-DA79-A6A569FAC8F9}"/>
          </ac:spMkLst>
        </pc:spChg>
      </pc:sldChg>
      <pc:sldChg chg="modSp add del mod">
        <pc:chgData name="Justas Dainys" userId="10f9c6b6-e543-4b9d-8e24-43921fc01cfa" providerId="ADAL" clId="{2955602B-2CBF-4EEB-9A8C-8242D1F6E9F9}" dt="2023-08-31T11:17:39.007" v="475" actId="1076"/>
        <pc:sldMkLst>
          <pc:docMk/>
          <pc:sldMk cId="3265696039" sldId="276"/>
        </pc:sldMkLst>
        <pc:spChg chg="mod">
          <ac:chgData name="Justas Dainys" userId="10f9c6b6-e543-4b9d-8e24-43921fc01cfa" providerId="ADAL" clId="{2955602B-2CBF-4EEB-9A8C-8242D1F6E9F9}" dt="2023-08-31T11:17:39.007" v="475" actId="1076"/>
          <ac:spMkLst>
            <pc:docMk/>
            <pc:sldMk cId="3265696039" sldId="276"/>
            <ac:spMk id="3" creationId="{5179D165-C6E6-7CC3-F16A-976B4FE7FA4D}"/>
          </ac:spMkLst>
        </pc:spChg>
        <pc:spChg chg="mod">
          <ac:chgData name="Justas Dainys" userId="10f9c6b6-e543-4b9d-8e24-43921fc01cfa" providerId="ADAL" clId="{2955602B-2CBF-4EEB-9A8C-8242D1F6E9F9}" dt="2023-08-31T11:17:21.754" v="474" actId="1076"/>
          <ac:spMkLst>
            <pc:docMk/>
            <pc:sldMk cId="3265696039" sldId="276"/>
            <ac:spMk id="8" creationId="{07898B5F-72B6-6E09-9BB9-A764C4055D6A}"/>
          </ac:spMkLst>
        </pc:spChg>
        <pc:spChg chg="mod">
          <ac:chgData name="Justas Dainys" userId="10f9c6b6-e543-4b9d-8e24-43921fc01cfa" providerId="ADAL" clId="{2955602B-2CBF-4EEB-9A8C-8242D1F6E9F9}" dt="2023-08-31T11:17:17.857" v="473" actId="1076"/>
          <ac:spMkLst>
            <pc:docMk/>
            <pc:sldMk cId="3265696039" sldId="276"/>
            <ac:spMk id="10" creationId="{BEFC7B04-2EDB-BF05-5AF1-245FFE63FE55}"/>
          </ac:spMkLst>
        </pc:spChg>
        <pc:grpChg chg="mod">
          <ac:chgData name="Justas Dainys" userId="10f9c6b6-e543-4b9d-8e24-43921fc01cfa" providerId="ADAL" clId="{2955602B-2CBF-4EEB-9A8C-8242D1F6E9F9}" dt="2023-08-31T11:17:17.857" v="473" actId="1076"/>
          <ac:grpSpMkLst>
            <pc:docMk/>
            <pc:sldMk cId="3265696039" sldId="276"/>
            <ac:grpSpMk id="13" creationId="{327AE4C4-CEBB-DCB3-F15A-77851373DDA0}"/>
          </ac:grpSpMkLst>
        </pc:grpChg>
        <pc:picChg chg="mod">
          <ac:chgData name="Justas Dainys" userId="10f9c6b6-e543-4b9d-8e24-43921fc01cfa" providerId="ADAL" clId="{2955602B-2CBF-4EEB-9A8C-8242D1F6E9F9}" dt="2023-08-31T11:17:17.857" v="473" actId="1076"/>
          <ac:picMkLst>
            <pc:docMk/>
            <pc:sldMk cId="3265696039" sldId="276"/>
            <ac:picMk id="2050" creationId="{BD2C9358-52C0-6283-609E-E464C85B3ECA}"/>
          </ac:picMkLst>
        </pc:picChg>
        <pc:picChg chg="mod">
          <ac:chgData name="Justas Dainys" userId="10f9c6b6-e543-4b9d-8e24-43921fc01cfa" providerId="ADAL" clId="{2955602B-2CBF-4EEB-9A8C-8242D1F6E9F9}" dt="2023-08-31T11:17:17.857" v="473" actId="1076"/>
          <ac:picMkLst>
            <pc:docMk/>
            <pc:sldMk cId="3265696039" sldId="276"/>
            <ac:picMk id="2054" creationId="{F244771D-95B6-AC35-7BED-472C3DEDCC68}"/>
          </ac:picMkLst>
        </pc:picChg>
      </pc:sldChg>
      <pc:sldChg chg="modSp mod">
        <pc:chgData name="Justas Dainys" userId="10f9c6b6-e543-4b9d-8e24-43921fc01cfa" providerId="ADAL" clId="{2955602B-2CBF-4EEB-9A8C-8242D1F6E9F9}" dt="2023-08-31T10:09:07.824" v="174" actId="313"/>
        <pc:sldMkLst>
          <pc:docMk/>
          <pc:sldMk cId="1884746095" sldId="277"/>
        </pc:sldMkLst>
        <pc:spChg chg="mod">
          <ac:chgData name="Justas Dainys" userId="10f9c6b6-e543-4b9d-8e24-43921fc01cfa" providerId="ADAL" clId="{2955602B-2CBF-4EEB-9A8C-8242D1F6E9F9}" dt="2023-08-31T08:15:36.688" v="88" actId="20577"/>
          <ac:spMkLst>
            <pc:docMk/>
            <pc:sldMk cId="1884746095" sldId="277"/>
            <ac:spMk id="2" creationId="{ACD042EC-E697-351C-1D8A-2B3FAF36A40D}"/>
          </ac:spMkLst>
        </pc:spChg>
        <pc:spChg chg="mod">
          <ac:chgData name="Justas Dainys" userId="10f9c6b6-e543-4b9d-8e24-43921fc01cfa" providerId="ADAL" clId="{2955602B-2CBF-4EEB-9A8C-8242D1F6E9F9}" dt="2023-08-31T10:09:07.824" v="174" actId="313"/>
          <ac:spMkLst>
            <pc:docMk/>
            <pc:sldMk cId="1884746095" sldId="277"/>
            <ac:spMk id="4" creationId="{F5434B1B-C63B-35AA-4201-8BD0DA70FB11}"/>
          </ac:spMkLst>
        </pc:spChg>
        <pc:spChg chg="mod">
          <ac:chgData name="Justas Dainys" userId="10f9c6b6-e543-4b9d-8e24-43921fc01cfa" providerId="ADAL" clId="{2955602B-2CBF-4EEB-9A8C-8242D1F6E9F9}" dt="2023-08-31T08:15:59.826" v="151" actId="20577"/>
          <ac:spMkLst>
            <pc:docMk/>
            <pc:sldMk cId="1884746095" sldId="277"/>
            <ac:spMk id="7" creationId="{84389A2A-A899-E359-3322-4A4993F255F3}"/>
          </ac:spMkLst>
        </pc:spChg>
      </pc:sldChg>
      <pc:sldChg chg="modSp mod">
        <pc:chgData name="Justas Dainys" userId="10f9c6b6-e543-4b9d-8e24-43921fc01cfa" providerId="ADAL" clId="{2955602B-2CBF-4EEB-9A8C-8242D1F6E9F9}" dt="2023-08-31T10:39:36.610" v="269" actId="20577"/>
        <pc:sldMkLst>
          <pc:docMk/>
          <pc:sldMk cId="1764192818" sldId="278"/>
        </pc:sldMkLst>
        <pc:spChg chg="mod">
          <ac:chgData name="Justas Dainys" userId="10f9c6b6-e543-4b9d-8e24-43921fc01cfa" providerId="ADAL" clId="{2955602B-2CBF-4EEB-9A8C-8242D1F6E9F9}" dt="2023-08-31T10:39:36.610" v="269" actId="20577"/>
          <ac:spMkLst>
            <pc:docMk/>
            <pc:sldMk cId="1764192818" sldId="278"/>
            <ac:spMk id="2" creationId="{670C4DF3-032D-3EAB-6AE8-7C9B62BEDEE5}"/>
          </ac:spMkLst>
        </pc:spChg>
      </pc:sldChg>
      <pc:sldChg chg="modSp mod">
        <pc:chgData name="Justas Dainys" userId="10f9c6b6-e543-4b9d-8e24-43921fc01cfa" providerId="ADAL" clId="{2955602B-2CBF-4EEB-9A8C-8242D1F6E9F9}" dt="2023-08-31T10:56:32.979" v="316"/>
        <pc:sldMkLst>
          <pc:docMk/>
          <pc:sldMk cId="1517262709" sldId="279"/>
        </pc:sldMkLst>
        <pc:spChg chg="mod">
          <ac:chgData name="Justas Dainys" userId="10f9c6b6-e543-4b9d-8e24-43921fc01cfa" providerId="ADAL" clId="{2955602B-2CBF-4EEB-9A8C-8242D1F6E9F9}" dt="2023-08-31T10:56:32.979" v="316"/>
          <ac:spMkLst>
            <pc:docMk/>
            <pc:sldMk cId="1517262709" sldId="279"/>
            <ac:spMk id="2" creationId="{ACD042EC-E697-351C-1D8A-2B3FAF36A40D}"/>
          </ac:spMkLst>
        </pc:spChg>
      </pc:sldChg>
      <pc:sldChg chg="modSp mod">
        <pc:chgData name="Justas Dainys" userId="10f9c6b6-e543-4b9d-8e24-43921fc01cfa" providerId="ADAL" clId="{2955602B-2CBF-4EEB-9A8C-8242D1F6E9F9}" dt="2023-08-31T10:56:40.136" v="319"/>
        <pc:sldMkLst>
          <pc:docMk/>
          <pc:sldMk cId="146586012" sldId="280"/>
        </pc:sldMkLst>
        <pc:spChg chg="mod">
          <ac:chgData name="Justas Dainys" userId="10f9c6b6-e543-4b9d-8e24-43921fc01cfa" providerId="ADAL" clId="{2955602B-2CBF-4EEB-9A8C-8242D1F6E9F9}" dt="2023-08-31T10:56:40.136" v="319"/>
          <ac:spMkLst>
            <pc:docMk/>
            <pc:sldMk cId="146586012" sldId="280"/>
            <ac:spMk id="2" creationId="{ACD042EC-E697-351C-1D8A-2B3FAF36A40D}"/>
          </ac:spMkLst>
        </pc:spChg>
      </pc:sldChg>
      <pc:sldChg chg="modSp mod">
        <pc:chgData name="Justas Dainys" userId="10f9c6b6-e543-4b9d-8e24-43921fc01cfa" providerId="ADAL" clId="{2955602B-2CBF-4EEB-9A8C-8242D1F6E9F9}" dt="2023-08-31T11:13:26.034" v="441"/>
        <pc:sldMkLst>
          <pc:docMk/>
          <pc:sldMk cId="2937392401" sldId="282"/>
        </pc:sldMkLst>
        <pc:spChg chg="mod">
          <ac:chgData name="Justas Dainys" userId="10f9c6b6-e543-4b9d-8e24-43921fc01cfa" providerId="ADAL" clId="{2955602B-2CBF-4EEB-9A8C-8242D1F6E9F9}" dt="2023-08-31T11:10:06.263" v="403" actId="20577"/>
          <ac:spMkLst>
            <pc:docMk/>
            <pc:sldMk cId="2937392401" sldId="282"/>
            <ac:spMk id="2" creationId="{6D4B349F-2D79-B88F-E7FC-4C3ADF972C93}"/>
          </ac:spMkLst>
        </pc:spChg>
        <pc:spChg chg="mod">
          <ac:chgData name="Justas Dainys" userId="10f9c6b6-e543-4b9d-8e24-43921fc01cfa" providerId="ADAL" clId="{2955602B-2CBF-4EEB-9A8C-8242D1F6E9F9}" dt="2023-08-31T11:13:26.034" v="441"/>
          <ac:spMkLst>
            <pc:docMk/>
            <pc:sldMk cId="2937392401" sldId="282"/>
            <ac:spMk id="4" creationId="{45545B8B-6C5A-9BA5-F847-4D0414726D79}"/>
          </ac:spMkLst>
        </pc:spChg>
        <pc:spChg chg="mod">
          <ac:chgData name="Justas Dainys" userId="10f9c6b6-e543-4b9d-8e24-43921fc01cfa" providerId="ADAL" clId="{2955602B-2CBF-4EEB-9A8C-8242D1F6E9F9}" dt="2023-08-31T11:13:02.404" v="440"/>
          <ac:spMkLst>
            <pc:docMk/>
            <pc:sldMk cId="2937392401" sldId="282"/>
            <ac:spMk id="6" creationId="{4BDD07A5-2137-4492-41D0-2D3F860C0CCA}"/>
          </ac:spMkLst>
        </pc:spChg>
      </pc:sldChg>
      <pc:sldChg chg="modSp mod">
        <pc:chgData name="Justas Dainys" userId="10f9c6b6-e543-4b9d-8e24-43921fc01cfa" providerId="ADAL" clId="{2955602B-2CBF-4EEB-9A8C-8242D1F6E9F9}" dt="2023-08-31T11:14:04.625" v="451" actId="20577"/>
        <pc:sldMkLst>
          <pc:docMk/>
          <pc:sldMk cId="2791080461" sldId="283"/>
        </pc:sldMkLst>
        <pc:spChg chg="mod">
          <ac:chgData name="Justas Dainys" userId="10f9c6b6-e543-4b9d-8e24-43921fc01cfa" providerId="ADAL" clId="{2955602B-2CBF-4EEB-9A8C-8242D1F6E9F9}" dt="2023-08-31T11:14:04.625" v="451" actId="20577"/>
          <ac:spMkLst>
            <pc:docMk/>
            <pc:sldMk cId="2791080461" sldId="283"/>
            <ac:spMk id="2" creationId="{670C4DF3-032D-3EAB-6AE8-7C9B62BEDEE5}"/>
          </ac:spMkLst>
        </pc:spChg>
      </pc:sldChg>
      <pc:sldChg chg="modSp mod">
        <pc:chgData name="Justas Dainys" userId="10f9c6b6-e543-4b9d-8e24-43921fc01cfa" providerId="ADAL" clId="{2955602B-2CBF-4EEB-9A8C-8242D1F6E9F9}" dt="2023-08-31T11:16:17.522" v="468" actId="20577"/>
        <pc:sldMkLst>
          <pc:docMk/>
          <pc:sldMk cId="182699268" sldId="284"/>
        </pc:sldMkLst>
        <pc:spChg chg="mod">
          <ac:chgData name="Justas Dainys" userId="10f9c6b6-e543-4b9d-8e24-43921fc01cfa" providerId="ADAL" clId="{2955602B-2CBF-4EEB-9A8C-8242D1F6E9F9}" dt="2023-08-31T11:16:17.522" v="468" actId="20577"/>
          <ac:spMkLst>
            <pc:docMk/>
            <pc:sldMk cId="182699268" sldId="284"/>
            <ac:spMk id="2" creationId="{ACD042EC-E697-351C-1D8A-2B3FAF36A40D}"/>
          </ac:spMkLst>
        </pc:spChg>
        <pc:spChg chg="mod">
          <ac:chgData name="Justas Dainys" userId="10f9c6b6-e543-4b9d-8e24-43921fc01cfa" providerId="ADAL" clId="{2955602B-2CBF-4EEB-9A8C-8242D1F6E9F9}" dt="2023-08-31T11:16:05.207" v="457"/>
          <ac:spMkLst>
            <pc:docMk/>
            <pc:sldMk cId="182699268" sldId="284"/>
            <ac:spMk id="3" creationId="{2BEEB19B-16DA-E41A-D650-7EC0D3641E2C}"/>
          </ac:spMkLst>
        </pc:spChg>
        <pc:spChg chg="mod">
          <ac:chgData name="Justas Dainys" userId="10f9c6b6-e543-4b9d-8e24-43921fc01cfa" providerId="ADAL" clId="{2955602B-2CBF-4EEB-9A8C-8242D1F6E9F9}" dt="2023-08-31T11:15:47.444" v="456"/>
          <ac:spMkLst>
            <pc:docMk/>
            <pc:sldMk cId="182699268" sldId="284"/>
            <ac:spMk id="6" creationId="{20191CFB-D0CD-DF72-CEA6-86D29D9249ED}"/>
          </ac:spMkLst>
        </pc:spChg>
      </pc:sldChg>
      <pc:sldChg chg="modSp mod">
        <pc:chgData name="Justas Dainys" userId="10f9c6b6-e543-4b9d-8e24-43921fc01cfa" providerId="ADAL" clId="{2955602B-2CBF-4EEB-9A8C-8242D1F6E9F9}" dt="2023-08-31T08:14:36.615" v="37"/>
        <pc:sldMkLst>
          <pc:docMk/>
          <pc:sldMk cId="3319181108" sldId="285"/>
        </pc:sldMkLst>
        <pc:spChg chg="mod">
          <ac:chgData name="Justas Dainys" userId="10f9c6b6-e543-4b9d-8e24-43921fc01cfa" providerId="ADAL" clId="{2955602B-2CBF-4EEB-9A8C-8242D1F6E9F9}" dt="2023-08-31T08:14:36.615" v="37"/>
          <ac:spMkLst>
            <pc:docMk/>
            <pc:sldMk cId="3319181108" sldId="285"/>
            <ac:spMk id="2" creationId="{6D4B349F-2D79-B88F-E7FC-4C3ADF972C93}"/>
          </ac:spMkLst>
        </pc:spChg>
      </pc:sldChg>
      <pc:sldChg chg="modSp mod">
        <pc:chgData name="Justas Dainys" userId="10f9c6b6-e543-4b9d-8e24-43921fc01cfa" providerId="ADAL" clId="{2955602B-2CBF-4EEB-9A8C-8242D1F6E9F9}" dt="2023-08-31T10:10:56.943" v="235" actId="20577"/>
        <pc:sldMkLst>
          <pc:docMk/>
          <pc:sldMk cId="2073034582" sldId="286"/>
        </pc:sldMkLst>
        <pc:spChg chg="mod">
          <ac:chgData name="Justas Dainys" userId="10f9c6b6-e543-4b9d-8e24-43921fc01cfa" providerId="ADAL" clId="{2955602B-2CBF-4EEB-9A8C-8242D1F6E9F9}" dt="2023-08-31T10:09:20.272" v="181" actId="20577"/>
          <ac:spMkLst>
            <pc:docMk/>
            <pc:sldMk cId="2073034582" sldId="286"/>
            <ac:spMk id="2" creationId="{ACD042EC-E697-351C-1D8A-2B3FAF36A40D}"/>
          </ac:spMkLst>
        </pc:spChg>
        <pc:spChg chg="mod">
          <ac:chgData name="Justas Dainys" userId="10f9c6b6-e543-4b9d-8e24-43921fc01cfa" providerId="ADAL" clId="{2955602B-2CBF-4EEB-9A8C-8242D1F6E9F9}" dt="2023-08-31T10:10:56.943" v="235" actId="20577"/>
          <ac:spMkLst>
            <pc:docMk/>
            <pc:sldMk cId="2073034582" sldId="286"/>
            <ac:spMk id="4" creationId="{3E85379D-FAD2-DD8E-F413-00DB61EDC208}"/>
          </ac:spMkLst>
        </pc:spChg>
        <pc:spChg chg="mod">
          <ac:chgData name="Justas Dainys" userId="10f9c6b6-e543-4b9d-8e24-43921fc01cfa" providerId="ADAL" clId="{2955602B-2CBF-4EEB-9A8C-8242D1F6E9F9}" dt="2023-08-31T10:09:29.351" v="199" actId="20577"/>
          <ac:spMkLst>
            <pc:docMk/>
            <pc:sldMk cId="2073034582" sldId="286"/>
            <ac:spMk id="7" creationId="{84389A2A-A899-E359-3322-4A4993F255F3}"/>
          </ac:spMkLst>
        </pc:spChg>
      </pc:sldChg>
      <pc:sldChg chg="modSp mod">
        <pc:chgData name="Justas Dainys" userId="10f9c6b6-e543-4b9d-8e24-43921fc01cfa" providerId="ADAL" clId="{2955602B-2CBF-4EEB-9A8C-8242D1F6E9F9}" dt="2023-08-31T10:56:44.812" v="320"/>
        <pc:sldMkLst>
          <pc:docMk/>
          <pc:sldMk cId="496861864" sldId="287"/>
        </pc:sldMkLst>
        <pc:spChg chg="mod">
          <ac:chgData name="Justas Dainys" userId="10f9c6b6-e543-4b9d-8e24-43921fc01cfa" providerId="ADAL" clId="{2955602B-2CBF-4EEB-9A8C-8242D1F6E9F9}" dt="2023-08-31T10:56:44.812" v="320"/>
          <ac:spMkLst>
            <pc:docMk/>
            <pc:sldMk cId="496861864" sldId="287"/>
            <ac:spMk id="2" creationId="{ACD042EC-E697-351C-1D8A-2B3FAF36A40D}"/>
          </ac:spMkLst>
        </pc:spChg>
      </pc:sldChg>
      <pc:sldChg chg="modSp mod">
        <pc:chgData name="Justas Dainys" userId="10f9c6b6-e543-4b9d-8e24-43921fc01cfa" providerId="ADAL" clId="{2955602B-2CBF-4EEB-9A8C-8242D1F6E9F9}" dt="2023-08-31T11:06:42.022" v="400"/>
        <pc:sldMkLst>
          <pc:docMk/>
          <pc:sldMk cId="2628983189" sldId="288"/>
        </pc:sldMkLst>
        <pc:spChg chg="mod">
          <ac:chgData name="Justas Dainys" userId="10f9c6b6-e543-4b9d-8e24-43921fc01cfa" providerId="ADAL" clId="{2955602B-2CBF-4EEB-9A8C-8242D1F6E9F9}" dt="2023-08-31T10:58:51.406" v="398"/>
          <ac:spMkLst>
            <pc:docMk/>
            <pc:sldMk cId="2628983189" sldId="288"/>
            <ac:spMk id="2" creationId="{6D4B349F-2D79-B88F-E7FC-4C3ADF972C93}"/>
          </ac:spMkLst>
        </pc:spChg>
        <pc:spChg chg="mod">
          <ac:chgData name="Justas Dainys" userId="10f9c6b6-e543-4b9d-8e24-43921fc01cfa" providerId="ADAL" clId="{2955602B-2CBF-4EEB-9A8C-8242D1F6E9F9}" dt="2023-08-31T11:06:42.022" v="400"/>
          <ac:spMkLst>
            <pc:docMk/>
            <pc:sldMk cId="2628983189" sldId="288"/>
            <ac:spMk id="4" creationId="{5E13D7DF-0575-4999-B12B-8ACBF0A06D68}"/>
          </ac:spMkLst>
        </pc:spChg>
        <pc:spChg chg="mod">
          <ac:chgData name="Justas Dainys" userId="10f9c6b6-e543-4b9d-8e24-43921fc01cfa" providerId="ADAL" clId="{2955602B-2CBF-4EEB-9A8C-8242D1F6E9F9}" dt="2023-08-31T10:59:04.439" v="399"/>
          <ac:spMkLst>
            <pc:docMk/>
            <pc:sldMk cId="2628983189" sldId="288"/>
            <ac:spMk id="6" creationId="{4BDD07A5-2137-4492-41D0-2D3F860C0CCA}"/>
          </ac:spMkLst>
        </pc:spChg>
      </pc:sldChg>
      <pc:sldChg chg="add del">
        <pc:chgData name="Justas Dainys" userId="10f9c6b6-e543-4b9d-8e24-43921fc01cfa" providerId="ADAL" clId="{2955602B-2CBF-4EEB-9A8C-8242D1F6E9F9}" dt="2023-08-31T11:16:45.960" v="471"/>
        <pc:sldMkLst>
          <pc:docMk/>
          <pc:sldMk cId="3513831066"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EF1AD3C9-9627-4305-B816-403042081FBC}" type="datetimeFigureOut">
              <a:rPr lang="en-US" smtClean="0"/>
              <a:t>9/1/2023</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71DDB0D9-3B86-4E35-9FC6-A7578233038A}" type="slidenum">
              <a:rPr lang="en-US" smtClean="0"/>
              <a:t>‹#›</a:t>
            </a:fld>
            <a:endParaRPr lang="en-US"/>
          </a:p>
        </p:txBody>
      </p:sp>
    </p:spTree>
    <p:extLst>
      <p:ext uri="{BB962C8B-B14F-4D97-AF65-F5344CB8AC3E}">
        <p14:creationId xmlns:p14="http://schemas.microsoft.com/office/powerpoint/2010/main" val="385317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2</a:t>
            </a:fld>
            <a:endParaRPr lang="en-US"/>
          </a:p>
        </p:txBody>
      </p:sp>
    </p:spTree>
    <p:extLst>
      <p:ext uri="{BB962C8B-B14F-4D97-AF65-F5344CB8AC3E}">
        <p14:creationId xmlns:p14="http://schemas.microsoft.com/office/powerpoint/2010/main" val="401095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71DDB0D9-3B86-4E35-9FC6-A7578233038A}" type="slidenum">
              <a:rPr lang="en-US" smtClean="0"/>
              <a:t>11</a:t>
            </a:fld>
            <a:endParaRPr lang="en-US"/>
          </a:p>
        </p:txBody>
      </p:sp>
    </p:spTree>
    <p:extLst>
      <p:ext uri="{BB962C8B-B14F-4D97-AF65-F5344CB8AC3E}">
        <p14:creationId xmlns:p14="http://schemas.microsoft.com/office/powerpoint/2010/main" val="304817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71DDB0D9-3B86-4E35-9FC6-A7578233038A}" type="slidenum">
              <a:rPr lang="en-US" smtClean="0"/>
              <a:t>12</a:t>
            </a:fld>
            <a:endParaRPr lang="en-US"/>
          </a:p>
        </p:txBody>
      </p:sp>
    </p:spTree>
    <p:extLst>
      <p:ext uri="{BB962C8B-B14F-4D97-AF65-F5344CB8AC3E}">
        <p14:creationId xmlns:p14="http://schemas.microsoft.com/office/powerpoint/2010/main" val="223496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71DDB0D9-3B86-4E35-9FC6-A7578233038A}" type="slidenum">
              <a:rPr lang="en-US" smtClean="0"/>
              <a:t>13</a:t>
            </a:fld>
            <a:endParaRPr lang="en-US"/>
          </a:p>
        </p:txBody>
      </p:sp>
    </p:spTree>
    <p:extLst>
      <p:ext uri="{BB962C8B-B14F-4D97-AF65-F5344CB8AC3E}">
        <p14:creationId xmlns:p14="http://schemas.microsoft.com/office/powerpoint/2010/main" val="1401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71DDB0D9-3B86-4E35-9FC6-A7578233038A}" type="slidenum">
              <a:rPr lang="en-US" smtClean="0"/>
              <a:t>14</a:t>
            </a:fld>
            <a:endParaRPr lang="en-US"/>
          </a:p>
        </p:txBody>
      </p:sp>
    </p:spTree>
    <p:extLst>
      <p:ext uri="{BB962C8B-B14F-4D97-AF65-F5344CB8AC3E}">
        <p14:creationId xmlns:p14="http://schemas.microsoft.com/office/powerpoint/2010/main" val="276814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15</a:t>
            </a:fld>
            <a:endParaRPr lang="en-US"/>
          </a:p>
        </p:txBody>
      </p:sp>
    </p:spTree>
    <p:extLst>
      <p:ext uri="{BB962C8B-B14F-4D97-AF65-F5344CB8AC3E}">
        <p14:creationId xmlns:p14="http://schemas.microsoft.com/office/powerpoint/2010/main" val="275747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16</a:t>
            </a:fld>
            <a:endParaRPr lang="en-US"/>
          </a:p>
        </p:txBody>
      </p:sp>
    </p:spTree>
    <p:extLst>
      <p:ext uri="{BB962C8B-B14F-4D97-AF65-F5344CB8AC3E}">
        <p14:creationId xmlns:p14="http://schemas.microsoft.com/office/powerpoint/2010/main" val="253748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17</a:t>
            </a:fld>
            <a:endParaRPr lang="en-US"/>
          </a:p>
        </p:txBody>
      </p:sp>
    </p:spTree>
    <p:extLst>
      <p:ext uri="{BB962C8B-B14F-4D97-AF65-F5344CB8AC3E}">
        <p14:creationId xmlns:p14="http://schemas.microsoft.com/office/powerpoint/2010/main" val="196734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18</a:t>
            </a:fld>
            <a:endParaRPr lang="en-US"/>
          </a:p>
        </p:txBody>
      </p:sp>
    </p:spTree>
    <p:extLst>
      <p:ext uri="{BB962C8B-B14F-4D97-AF65-F5344CB8AC3E}">
        <p14:creationId xmlns:p14="http://schemas.microsoft.com/office/powerpoint/2010/main" val="3416536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19</a:t>
            </a:fld>
            <a:endParaRPr lang="en-US"/>
          </a:p>
        </p:txBody>
      </p:sp>
    </p:spTree>
    <p:extLst>
      <p:ext uri="{BB962C8B-B14F-4D97-AF65-F5344CB8AC3E}">
        <p14:creationId xmlns:p14="http://schemas.microsoft.com/office/powerpoint/2010/main" val="387112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71DDB0D9-3B86-4E35-9FC6-A7578233038A}" type="slidenum">
              <a:rPr lang="en-US" smtClean="0"/>
              <a:t>20</a:t>
            </a:fld>
            <a:endParaRPr lang="en-US"/>
          </a:p>
        </p:txBody>
      </p:sp>
    </p:spTree>
    <p:extLst>
      <p:ext uri="{BB962C8B-B14F-4D97-AF65-F5344CB8AC3E}">
        <p14:creationId xmlns:p14="http://schemas.microsoft.com/office/powerpoint/2010/main" val="183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3</a:t>
            </a:fld>
            <a:endParaRPr lang="en-US"/>
          </a:p>
        </p:txBody>
      </p:sp>
    </p:spTree>
    <p:extLst>
      <p:ext uri="{BB962C8B-B14F-4D97-AF65-F5344CB8AC3E}">
        <p14:creationId xmlns:p14="http://schemas.microsoft.com/office/powerpoint/2010/main" val="2246254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21</a:t>
            </a:fld>
            <a:endParaRPr lang="en-US"/>
          </a:p>
        </p:txBody>
      </p:sp>
    </p:spTree>
    <p:extLst>
      <p:ext uri="{BB962C8B-B14F-4D97-AF65-F5344CB8AC3E}">
        <p14:creationId xmlns:p14="http://schemas.microsoft.com/office/powerpoint/2010/main" val="228811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71DDB0D9-3B86-4E35-9FC6-A7578233038A}" type="slidenum">
              <a:rPr lang="en-US" smtClean="0"/>
              <a:t>4</a:t>
            </a:fld>
            <a:endParaRPr lang="en-US"/>
          </a:p>
        </p:txBody>
      </p:sp>
    </p:spTree>
    <p:extLst>
      <p:ext uri="{BB962C8B-B14F-4D97-AF65-F5344CB8AC3E}">
        <p14:creationId xmlns:p14="http://schemas.microsoft.com/office/powerpoint/2010/main" val="402929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71DDB0D9-3B86-4E35-9FC6-A7578233038A}" type="slidenum">
              <a:rPr lang="en-US" smtClean="0"/>
              <a:t>5</a:t>
            </a:fld>
            <a:endParaRPr lang="en-US"/>
          </a:p>
        </p:txBody>
      </p:sp>
    </p:spTree>
    <p:extLst>
      <p:ext uri="{BB962C8B-B14F-4D97-AF65-F5344CB8AC3E}">
        <p14:creationId xmlns:p14="http://schemas.microsoft.com/office/powerpoint/2010/main" val="146806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71DDB0D9-3B86-4E35-9FC6-A7578233038A}" type="slidenum">
              <a:rPr lang="en-US" smtClean="0"/>
              <a:t>6</a:t>
            </a:fld>
            <a:endParaRPr lang="en-US"/>
          </a:p>
        </p:txBody>
      </p:sp>
    </p:spTree>
    <p:extLst>
      <p:ext uri="{BB962C8B-B14F-4D97-AF65-F5344CB8AC3E}">
        <p14:creationId xmlns:p14="http://schemas.microsoft.com/office/powerpoint/2010/main" val="269584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7</a:t>
            </a:fld>
            <a:endParaRPr lang="en-US"/>
          </a:p>
        </p:txBody>
      </p:sp>
    </p:spTree>
    <p:extLst>
      <p:ext uri="{BB962C8B-B14F-4D97-AF65-F5344CB8AC3E}">
        <p14:creationId xmlns:p14="http://schemas.microsoft.com/office/powerpoint/2010/main" val="273225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8</a:t>
            </a:fld>
            <a:endParaRPr lang="en-US"/>
          </a:p>
        </p:txBody>
      </p:sp>
    </p:spTree>
    <p:extLst>
      <p:ext uri="{BB962C8B-B14F-4D97-AF65-F5344CB8AC3E}">
        <p14:creationId xmlns:p14="http://schemas.microsoft.com/office/powerpoint/2010/main" val="282007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DB0D9-3B86-4E35-9FC6-A7578233038A}" type="slidenum">
              <a:rPr lang="en-US" smtClean="0"/>
              <a:t>9</a:t>
            </a:fld>
            <a:endParaRPr lang="en-US"/>
          </a:p>
        </p:txBody>
      </p:sp>
    </p:spTree>
    <p:extLst>
      <p:ext uri="{BB962C8B-B14F-4D97-AF65-F5344CB8AC3E}">
        <p14:creationId xmlns:p14="http://schemas.microsoft.com/office/powerpoint/2010/main" val="47822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71DDB0D9-3B86-4E35-9FC6-A7578233038A}" type="slidenum">
              <a:rPr lang="en-US" smtClean="0"/>
              <a:t>10</a:t>
            </a:fld>
            <a:endParaRPr lang="en-US"/>
          </a:p>
        </p:txBody>
      </p:sp>
    </p:spTree>
    <p:extLst>
      <p:ext uri="{BB962C8B-B14F-4D97-AF65-F5344CB8AC3E}">
        <p14:creationId xmlns:p14="http://schemas.microsoft.com/office/powerpoint/2010/main" val="2025147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image" Target="../media/image1.jpg"/><Relationship Id="rId16" Type="http://schemas.openxmlformats.org/officeDocument/2006/relationships/image" Target="../media/image16.png"/><Relationship Id="rId20" Type="http://schemas.openxmlformats.org/officeDocument/2006/relationships/hyperlink" Target="mailto:sekretoriatas@gamtc.lt" TargetMode="External"/><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5.png"/><Relationship Id="rId10" Type="http://schemas.openxmlformats.org/officeDocument/2006/relationships/image" Target="../media/image12.png"/><Relationship Id="rId19"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hyperlink" Target="http://www.gamtostyrimai.lt/"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8"/>
            <a:ext cx="12194500" cy="14633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04" y="-3507"/>
            <a:ext cx="1521175" cy="1757802"/>
          </a:xfrm>
          <a:prstGeom prst="rect">
            <a:avLst/>
          </a:prstGeom>
          <a:effectLst>
            <a:outerShdw blurRad="50800" dist="38100" dir="5400000" algn="t" rotWithShape="0">
              <a:prstClr val="black">
                <a:alpha val="40000"/>
              </a:prstClr>
            </a:outerShdw>
          </a:effectLst>
        </p:spPr>
      </p:pic>
      <p:sp>
        <p:nvSpPr>
          <p:cNvPr id="3" name="Subtitle 2"/>
          <p:cNvSpPr>
            <a:spLocks noGrp="1"/>
          </p:cNvSpPr>
          <p:nvPr>
            <p:ph type="subTitle" idx="1"/>
          </p:nvPr>
        </p:nvSpPr>
        <p:spPr>
          <a:xfrm>
            <a:off x="1524000" y="1847850"/>
            <a:ext cx="9144000" cy="405163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0FFC9-B512-4430-9FC4-D9DE23A2BA08}"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115394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p:nvSpPr>
        <p:spPr>
          <a:xfrm>
            <a:off x="1" y="0"/>
            <a:ext cx="12192000" cy="752475"/>
          </a:xfrm>
          <a:prstGeom prst="rect">
            <a:avLst/>
          </a:prstGeom>
          <a:solidFill>
            <a:srgbClr val="009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2868"/>
            <a:ext cx="10515600" cy="566737"/>
          </a:xfrm>
        </p:spPr>
        <p:txBody>
          <a:bodyPr>
            <a:normAutofit/>
          </a:bodyPr>
          <a:lstStyle>
            <a:lvl1pPr>
              <a:defRPr sz="28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845343"/>
            <a:ext cx="10515600" cy="5331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B60579-2E2D-4D03-A622-D559EE56FC40}"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099" y="5329240"/>
            <a:ext cx="942975" cy="942975"/>
          </a:xfrm>
          <a:prstGeom prst="rect">
            <a:avLst/>
          </a:prstGeom>
        </p:spPr>
      </p:pic>
    </p:spTree>
    <p:extLst>
      <p:ext uri="{BB962C8B-B14F-4D97-AF65-F5344CB8AC3E}">
        <p14:creationId xmlns:p14="http://schemas.microsoft.com/office/powerpoint/2010/main" val="365150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p:nvSpPr>
        <p:spPr>
          <a:xfrm>
            <a:off x="1" y="-3"/>
            <a:ext cx="12192000" cy="4562477"/>
          </a:xfrm>
          <a:prstGeom prst="rect">
            <a:avLst/>
          </a:prstGeom>
          <a:solidFill>
            <a:srgbClr val="009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D2D852-8D0E-42EE-BD73-5EEE0CC47044}"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17170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Rectangle 8"/>
          <p:cNvSpPr/>
          <p:nvPr/>
        </p:nvSpPr>
        <p:spPr>
          <a:xfrm>
            <a:off x="1" y="0"/>
            <a:ext cx="12192000" cy="752475"/>
          </a:xfrm>
          <a:prstGeom prst="rect">
            <a:avLst/>
          </a:prstGeom>
          <a:solidFill>
            <a:srgbClr val="009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2868"/>
            <a:ext cx="10515600" cy="566737"/>
          </a:xfrm>
        </p:spPr>
        <p:txBody>
          <a:bodyPr>
            <a:normAutofit/>
          </a:bodyPr>
          <a:lstStyle>
            <a:lvl1pPr>
              <a:defRPr sz="28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845343"/>
            <a:ext cx="10515600" cy="5331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AF9E8-9A25-473F-99C6-80C78D82CCA2}"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114799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895350"/>
            <a:ext cx="5181600" cy="5281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895350"/>
            <a:ext cx="5181600" cy="5281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F50263-50F7-43C8-AA88-2EFF90DE6CBC}" type="datetime1">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3649095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9001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724026"/>
            <a:ext cx="5157787" cy="446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9001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724026"/>
            <a:ext cx="5183188" cy="446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3E7266-6217-455D-B132-CD74AA787734}" type="datetime1">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1B963-6E33-4ED1-9AF2-66269A0D1138}" type="slidenum">
              <a:rPr lang="en-US" smtClean="0"/>
              <a:t>‹#›</a:t>
            </a:fld>
            <a:endParaRPr lang="en-US"/>
          </a:p>
        </p:txBody>
      </p:sp>
      <p:sp>
        <p:nvSpPr>
          <p:cNvPr id="10" name="Title 1"/>
          <p:cNvSpPr>
            <a:spLocks noGrp="1"/>
          </p:cNvSpPr>
          <p:nvPr>
            <p:ph type="title"/>
          </p:nvPr>
        </p:nvSpPr>
        <p:spPr>
          <a:xfrm>
            <a:off x="838200" y="92868"/>
            <a:ext cx="10515600" cy="566737"/>
          </a:xfrm>
        </p:spPr>
        <p:txBody>
          <a:bodyPr>
            <a:normAutofit/>
          </a:bodyPr>
          <a:lstStyle>
            <a:lvl1pPr>
              <a:defRPr sz="2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8443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6CAB3E-DBC7-46D7-A33F-F1DAC4C51E75}" type="datetime1">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32466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080E4-CA68-444B-8DC8-E313D6161130}" type="datetime1">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3714260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C935A6-1F28-47BE-9763-B1093D94B17B}" type="datetime1">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1B963-6E33-4ED1-9AF2-66269A0D1138}" type="slidenum">
              <a:rPr lang="en-US" smtClean="0"/>
              <a:t>‹#›</a:t>
            </a:fld>
            <a:endParaRPr lang="en-US"/>
          </a:p>
        </p:txBody>
      </p:sp>
      <p:sp>
        <p:nvSpPr>
          <p:cNvPr id="8" name="Title 1"/>
          <p:cNvSpPr>
            <a:spLocks noGrp="1"/>
          </p:cNvSpPr>
          <p:nvPr>
            <p:ph type="title"/>
          </p:nvPr>
        </p:nvSpPr>
        <p:spPr>
          <a:xfrm>
            <a:off x="838200" y="92868"/>
            <a:ext cx="10515600" cy="566737"/>
          </a:xfrm>
        </p:spPr>
        <p:txBody>
          <a:bodyPr>
            <a:normAutofit/>
          </a:bodyPr>
          <a:lstStyle>
            <a:lvl1pPr>
              <a:defRPr sz="2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0832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4771FD-D53D-4838-BD3B-8D4A78AE6717}" type="datetime1">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1B963-6E33-4ED1-9AF2-66269A0D1138}" type="slidenum">
              <a:rPr lang="en-US" smtClean="0"/>
              <a:t>‹#›</a:t>
            </a:fld>
            <a:endParaRPr lang="en-US"/>
          </a:p>
        </p:txBody>
      </p:sp>
      <p:sp>
        <p:nvSpPr>
          <p:cNvPr id="8" name="Title 1"/>
          <p:cNvSpPr>
            <a:spLocks noGrp="1"/>
          </p:cNvSpPr>
          <p:nvPr>
            <p:ph type="title"/>
          </p:nvPr>
        </p:nvSpPr>
        <p:spPr>
          <a:xfrm>
            <a:off x="838200" y="92868"/>
            <a:ext cx="10515600" cy="566737"/>
          </a:xfrm>
        </p:spPr>
        <p:txBody>
          <a:bodyPr>
            <a:normAutofit/>
          </a:bodyPr>
          <a:lstStyle>
            <a:lvl1pPr>
              <a:defRPr sz="2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3061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8"/>
            <a:ext cx="12194500" cy="14633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04" y="-3507"/>
            <a:ext cx="1521175" cy="1757802"/>
          </a:xfrm>
          <a:prstGeom prst="rect">
            <a:avLst/>
          </a:prstGeom>
          <a:effectLst>
            <a:outerShdw blurRad="50800" dist="38100" dir="5400000" algn="t" rotWithShape="0">
              <a:prstClr val="black">
                <a:alpha val="40000"/>
              </a:prstClr>
            </a:outerShdw>
          </a:effectLst>
        </p:spPr>
      </p:pic>
      <p:sp>
        <p:nvSpPr>
          <p:cNvPr id="4" name="Date Placeholder 3"/>
          <p:cNvSpPr>
            <a:spLocks noGrp="1"/>
          </p:cNvSpPr>
          <p:nvPr>
            <p:ph type="dt" sz="half" idx="10"/>
          </p:nvPr>
        </p:nvSpPr>
        <p:spPr/>
        <p:txBody>
          <a:bodyPr/>
          <a:lstStyle/>
          <a:p>
            <a:fld id="{A5225884-B083-432D-9173-D389B6B3CA45}"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sp>
        <p:nvSpPr>
          <p:cNvPr id="9" name="TextBox 8"/>
          <p:cNvSpPr txBox="1"/>
          <p:nvPr/>
        </p:nvSpPr>
        <p:spPr>
          <a:xfrm>
            <a:off x="3083181" y="6125518"/>
            <a:ext cx="5987537" cy="230832"/>
          </a:xfrm>
          <a:prstGeom prst="rect">
            <a:avLst/>
          </a:prstGeom>
          <a:noFill/>
        </p:spPr>
        <p:txBody>
          <a:bodyPr wrap="none" rtlCol="0">
            <a:spAutoFit/>
          </a:bodyPr>
          <a:lstStyle/>
          <a:p>
            <a:pPr algn="ctr"/>
            <a:r>
              <a:rPr lang="en-US" sz="900" dirty="0"/>
              <a:t>Data is recorded and stored in the Register of Legal Entities, Code 302470603, VAT code LT100005107912</a:t>
            </a:r>
          </a:p>
        </p:txBody>
      </p:sp>
      <p:sp>
        <p:nvSpPr>
          <p:cNvPr id="10" name="TextBox 9"/>
          <p:cNvSpPr txBox="1"/>
          <p:nvPr/>
        </p:nvSpPr>
        <p:spPr>
          <a:xfrm>
            <a:off x="920110" y="5140755"/>
            <a:ext cx="3104377" cy="646331"/>
          </a:xfrm>
          <a:prstGeom prst="rect">
            <a:avLst/>
          </a:prstGeom>
          <a:noFill/>
        </p:spPr>
        <p:txBody>
          <a:bodyPr wrap="square" rtlCol="0">
            <a:spAutoFit/>
          </a:bodyPr>
          <a:lstStyle/>
          <a:p>
            <a:r>
              <a:rPr lang="en-US" dirty="0"/>
              <a:t>Akademijos str. 2 </a:t>
            </a:r>
          </a:p>
          <a:p>
            <a:r>
              <a:rPr lang="en-US" dirty="0"/>
              <a:t>LT-08412 Vilnius, Lithuania</a:t>
            </a:r>
          </a:p>
        </p:txBody>
      </p:sp>
      <p:pic>
        <p:nvPicPr>
          <p:cNvPr id="11" name="Picture 10"/>
          <p:cNvPicPr>
            <a:picLocks noChangeAspect="1"/>
          </p:cNvPicPr>
          <p:nvPr/>
        </p:nvPicPr>
        <p:blipFill>
          <a:blip r:embed="rId4"/>
          <a:stretch>
            <a:fillRect/>
          </a:stretch>
        </p:blipFill>
        <p:spPr>
          <a:xfrm>
            <a:off x="10309375" y="2112025"/>
            <a:ext cx="1207690" cy="1207690"/>
          </a:xfrm>
          <a:prstGeom prst="rect">
            <a:avLst/>
          </a:prstGeom>
        </p:spPr>
      </p:pic>
      <p:pic>
        <p:nvPicPr>
          <p:cNvPr id="12" name="Picture 11"/>
          <p:cNvPicPr>
            <a:picLocks noChangeAspect="1"/>
          </p:cNvPicPr>
          <p:nvPr/>
        </p:nvPicPr>
        <p:blipFill>
          <a:blip r:embed="rId5">
            <a:duotone>
              <a:schemeClr val="accent6">
                <a:shade val="45000"/>
                <a:satMod val="135000"/>
              </a:schemeClr>
              <a:prstClr val="white"/>
            </a:duotone>
          </a:blip>
          <a:stretch>
            <a:fillRect/>
          </a:stretch>
        </p:blipFill>
        <p:spPr>
          <a:xfrm>
            <a:off x="6004541" y="3458036"/>
            <a:ext cx="430095" cy="428484"/>
          </a:xfrm>
          <a:prstGeom prst="rect">
            <a:avLst/>
          </a:prstGeom>
          <a:solidFill>
            <a:schemeClr val="bg1"/>
          </a:solidFill>
          <a:effectLst/>
        </p:spPr>
      </p:pic>
      <p:pic>
        <p:nvPicPr>
          <p:cNvPr id="13" name="Picture 12"/>
          <p:cNvPicPr>
            <a:picLocks noChangeAspect="1"/>
          </p:cNvPicPr>
          <p:nvPr/>
        </p:nvPicPr>
        <p:blipFill>
          <a:blip r:embed="rId6">
            <a:duotone>
              <a:schemeClr val="accent1">
                <a:shade val="45000"/>
                <a:satMod val="135000"/>
              </a:schemeClr>
              <a:prstClr val="white"/>
            </a:duotone>
          </a:blip>
          <a:stretch>
            <a:fillRect/>
          </a:stretch>
        </p:blipFill>
        <p:spPr>
          <a:xfrm>
            <a:off x="6756315" y="3456320"/>
            <a:ext cx="440500" cy="435533"/>
          </a:xfrm>
          <a:prstGeom prst="rect">
            <a:avLst/>
          </a:prstGeom>
          <a:solidFill>
            <a:schemeClr val="bg1"/>
          </a:solidFill>
          <a:effectLst/>
        </p:spPr>
      </p:pic>
      <p:pic>
        <p:nvPicPr>
          <p:cNvPr id="14" name="Picture 13"/>
          <p:cNvPicPr>
            <a:picLocks noChangeAspect="1"/>
          </p:cNvPicPr>
          <p:nvPr/>
        </p:nvPicPr>
        <p:blipFill>
          <a:blip r:embed="rId7">
            <a:duotone>
              <a:schemeClr val="accent2">
                <a:shade val="45000"/>
                <a:satMod val="135000"/>
              </a:schemeClr>
              <a:prstClr val="white"/>
            </a:duotone>
          </a:blip>
          <a:stretch>
            <a:fillRect/>
          </a:stretch>
        </p:blipFill>
        <p:spPr>
          <a:xfrm>
            <a:off x="5255055" y="3449175"/>
            <a:ext cx="440500" cy="435533"/>
          </a:xfrm>
          <a:prstGeom prst="rect">
            <a:avLst/>
          </a:prstGeom>
          <a:solidFill>
            <a:schemeClr val="bg1"/>
          </a:solidFill>
          <a:effectLst/>
        </p:spPr>
      </p:pic>
      <p:pic>
        <p:nvPicPr>
          <p:cNvPr id="15" name="Picture 14"/>
          <p:cNvPicPr>
            <a:picLocks noChangeAspect="1"/>
          </p:cNvPicPr>
          <p:nvPr/>
        </p:nvPicPr>
        <p:blipFill>
          <a:blip r:embed="rId8"/>
          <a:stretch>
            <a:fillRect/>
          </a:stretch>
        </p:blipFill>
        <p:spPr>
          <a:xfrm>
            <a:off x="5037811" y="5296502"/>
            <a:ext cx="543481" cy="403228"/>
          </a:xfrm>
          <a:prstGeom prst="rect">
            <a:avLst/>
          </a:prstGeom>
        </p:spPr>
      </p:pic>
      <p:pic>
        <p:nvPicPr>
          <p:cNvPr id="16" name="Picture 15"/>
          <p:cNvPicPr>
            <a:picLocks noChangeAspect="1"/>
          </p:cNvPicPr>
          <p:nvPr/>
        </p:nvPicPr>
        <p:blipFill>
          <a:blip r:embed="rId9"/>
          <a:stretch>
            <a:fillRect/>
          </a:stretch>
        </p:blipFill>
        <p:spPr>
          <a:xfrm>
            <a:off x="5051858" y="4523873"/>
            <a:ext cx="473354" cy="362320"/>
          </a:xfrm>
          <a:prstGeom prst="rect">
            <a:avLst/>
          </a:prstGeom>
        </p:spPr>
      </p:pic>
      <p:pic>
        <p:nvPicPr>
          <p:cNvPr id="17" name="Picture 16"/>
          <p:cNvPicPr>
            <a:picLocks noChangeAspect="1"/>
          </p:cNvPicPr>
          <p:nvPr/>
        </p:nvPicPr>
        <p:blipFill>
          <a:blip r:embed="rId10"/>
          <a:stretch>
            <a:fillRect/>
          </a:stretch>
        </p:blipFill>
        <p:spPr>
          <a:xfrm>
            <a:off x="542800" y="5216272"/>
            <a:ext cx="374009" cy="420760"/>
          </a:xfrm>
          <a:prstGeom prst="rect">
            <a:avLst/>
          </a:prstGeom>
        </p:spPr>
      </p:pic>
      <p:pic>
        <p:nvPicPr>
          <p:cNvPr id="18" name="Picture 17"/>
          <p:cNvPicPr>
            <a:picLocks noChangeAspect="1"/>
          </p:cNvPicPr>
          <p:nvPr/>
        </p:nvPicPr>
        <p:blipFill>
          <a:blip r:embed="rId11"/>
          <a:stretch>
            <a:fillRect/>
          </a:stretch>
        </p:blipFill>
        <p:spPr>
          <a:xfrm>
            <a:off x="8902058" y="5320792"/>
            <a:ext cx="414916" cy="344789"/>
          </a:xfrm>
          <a:prstGeom prst="rect">
            <a:avLst/>
          </a:prstGeom>
        </p:spPr>
      </p:pic>
      <p:pic>
        <p:nvPicPr>
          <p:cNvPr id="19" name="Picture 18"/>
          <p:cNvPicPr>
            <a:picLocks noChangeAspect="1"/>
          </p:cNvPicPr>
          <p:nvPr/>
        </p:nvPicPr>
        <p:blipFill>
          <a:blip r:embed="rId12"/>
          <a:stretch>
            <a:fillRect/>
          </a:stretch>
        </p:blipFill>
        <p:spPr>
          <a:xfrm>
            <a:off x="8883951" y="4461698"/>
            <a:ext cx="444135" cy="432447"/>
          </a:xfrm>
          <a:prstGeom prst="rect">
            <a:avLst/>
          </a:prstGeom>
        </p:spPr>
      </p:pic>
      <p:sp>
        <p:nvSpPr>
          <p:cNvPr id="20" name="Rectangle 19"/>
          <p:cNvSpPr/>
          <p:nvPr/>
        </p:nvSpPr>
        <p:spPr>
          <a:xfrm>
            <a:off x="5616824" y="5328684"/>
            <a:ext cx="2807650" cy="369332"/>
          </a:xfrm>
          <a:prstGeom prst="rect">
            <a:avLst/>
          </a:prstGeom>
        </p:spPr>
        <p:txBody>
          <a:bodyPr wrap="square">
            <a:spAutoFit/>
          </a:bodyPr>
          <a:lstStyle/>
          <a:p>
            <a:r>
              <a:rPr lang="en-US" dirty="0"/>
              <a:t>+370 (5) 272 93 52</a:t>
            </a:r>
          </a:p>
        </p:txBody>
      </p:sp>
      <p:pic>
        <p:nvPicPr>
          <p:cNvPr id="21" name="Picture 20"/>
          <p:cNvPicPr>
            <a:picLocks noChangeAspect="1"/>
          </p:cNvPicPr>
          <p:nvPr/>
        </p:nvPicPr>
        <p:blipFill>
          <a:blip r:embed="rId13"/>
          <a:stretch>
            <a:fillRect/>
          </a:stretch>
        </p:blipFill>
        <p:spPr>
          <a:xfrm>
            <a:off x="518842" y="4475986"/>
            <a:ext cx="409071" cy="333101"/>
          </a:xfrm>
          <a:prstGeom prst="rect">
            <a:avLst/>
          </a:prstGeom>
        </p:spPr>
      </p:pic>
      <p:sp>
        <p:nvSpPr>
          <p:cNvPr id="22" name="Rectangle 21"/>
          <p:cNvSpPr/>
          <p:nvPr/>
        </p:nvSpPr>
        <p:spPr>
          <a:xfrm>
            <a:off x="933325" y="4498025"/>
            <a:ext cx="2904962" cy="369332"/>
          </a:xfrm>
          <a:prstGeom prst="rect">
            <a:avLst/>
          </a:prstGeom>
        </p:spPr>
        <p:txBody>
          <a:bodyPr wrap="none">
            <a:spAutoFit/>
          </a:bodyPr>
          <a:lstStyle/>
          <a:p>
            <a:r>
              <a:rPr lang="en-US" dirty="0"/>
              <a:t>Nature Research Centre</a:t>
            </a:r>
          </a:p>
        </p:txBody>
      </p:sp>
      <p:sp>
        <p:nvSpPr>
          <p:cNvPr id="23" name="Rectangle 22"/>
          <p:cNvSpPr/>
          <p:nvPr/>
        </p:nvSpPr>
        <p:spPr>
          <a:xfrm>
            <a:off x="5624621" y="4498025"/>
            <a:ext cx="2225289" cy="369332"/>
          </a:xfrm>
          <a:prstGeom prst="rect">
            <a:avLst/>
          </a:prstGeom>
        </p:spPr>
        <p:txBody>
          <a:bodyPr wrap="none">
            <a:spAutoFit/>
          </a:bodyPr>
          <a:lstStyle/>
          <a:p>
            <a:r>
              <a:rPr lang="en-US" dirty="0"/>
              <a:t>+370 (5) 272 92 57 </a:t>
            </a:r>
          </a:p>
        </p:txBody>
      </p:sp>
      <p:sp>
        <p:nvSpPr>
          <p:cNvPr id="24" name="Rectangle 23"/>
          <p:cNvSpPr/>
          <p:nvPr/>
        </p:nvSpPr>
        <p:spPr>
          <a:xfrm>
            <a:off x="9389531" y="4498025"/>
            <a:ext cx="2600392" cy="369332"/>
          </a:xfrm>
          <a:prstGeom prst="rect">
            <a:avLst/>
          </a:prstGeom>
        </p:spPr>
        <p:txBody>
          <a:bodyPr wrap="none">
            <a:spAutoFit/>
          </a:bodyPr>
          <a:lstStyle/>
          <a:p>
            <a:r>
              <a:rPr lang="en-US" dirty="0">
                <a:solidFill>
                  <a:srgbClr val="0070C0"/>
                </a:solidFill>
                <a:hlinkClick r:id="rId14"/>
              </a:rPr>
              <a:t>www.gamtostyrimai.lt</a:t>
            </a:r>
            <a:endParaRPr lang="en-US" dirty="0">
              <a:solidFill>
                <a:srgbClr val="0070C0"/>
              </a:solidFill>
            </a:endParaRPr>
          </a:p>
        </p:txBody>
      </p:sp>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4470" y="1938469"/>
            <a:ext cx="1381246" cy="1381246"/>
          </a:xfrm>
          <a:prstGeom prst="rect">
            <a:avLst/>
          </a:prstGeom>
        </p:spPr>
      </p:pic>
      <p:sp>
        <p:nvSpPr>
          <p:cNvPr id="26" name="TextBox 25"/>
          <p:cNvSpPr txBox="1"/>
          <p:nvPr/>
        </p:nvSpPr>
        <p:spPr>
          <a:xfrm>
            <a:off x="3439233" y="2479811"/>
            <a:ext cx="5900974" cy="400110"/>
          </a:xfrm>
          <a:prstGeom prst="rect">
            <a:avLst/>
          </a:prstGeom>
          <a:noFill/>
        </p:spPr>
        <p:txBody>
          <a:bodyPr wrap="none" rtlCol="0">
            <a:spAutoFit/>
          </a:bodyPr>
          <a:lstStyle/>
          <a:p>
            <a:pPr algn="ctr"/>
            <a:r>
              <a:rPr lang="en-US" sz="2000" b="1" dirty="0"/>
              <a:t>Ecology       Botany       Geology &amp; Geography</a:t>
            </a:r>
          </a:p>
        </p:txBody>
      </p:sp>
      <p:pic>
        <p:nvPicPr>
          <p:cNvPr id="27" name="Picture 26"/>
          <p:cNvPicPr>
            <a:picLocks noChangeAspect="1"/>
          </p:cNvPicPr>
          <p:nvPr/>
        </p:nvPicPr>
        <p:blipFill>
          <a:blip r:embed="rId16">
            <a:duotone>
              <a:schemeClr val="accent2">
                <a:shade val="45000"/>
                <a:satMod val="135000"/>
              </a:schemeClr>
              <a:prstClr val="white"/>
            </a:duotone>
          </a:blip>
          <a:stretch>
            <a:fillRect/>
          </a:stretch>
        </p:blipFill>
        <p:spPr>
          <a:xfrm rot="6170011" flipH="1">
            <a:off x="4669470" y="2566456"/>
            <a:ext cx="299521" cy="274855"/>
          </a:xfrm>
          <a:prstGeom prst="rect">
            <a:avLst/>
          </a:prstGeom>
          <a:scene3d>
            <a:camera prst="orthographicFront">
              <a:rot lat="0" lon="0" rev="0"/>
            </a:camera>
            <a:lightRig rig="threePt" dir="t"/>
          </a:scene3d>
        </p:spPr>
      </p:pic>
      <p:pic>
        <p:nvPicPr>
          <p:cNvPr id="28" name="Picture 27"/>
          <p:cNvPicPr>
            <a:picLocks noChangeAspect="1"/>
          </p:cNvPicPr>
          <p:nvPr/>
        </p:nvPicPr>
        <p:blipFill>
          <a:blip r:embed="rId17">
            <a:duotone>
              <a:schemeClr val="accent2">
                <a:shade val="45000"/>
                <a:satMod val="135000"/>
              </a:schemeClr>
              <a:prstClr val="white"/>
            </a:duotone>
          </a:blip>
          <a:stretch>
            <a:fillRect/>
          </a:stretch>
        </p:blipFill>
        <p:spPr>
          <a:xfrm rot="687785">
            <a:off x="9278181" y="2576435"/>
            <a:ext cx="273238" cy="240449"/>
          </a:xfrm>
          <a:prstGeom prst="rect">
            <a:avLst/>
          </a:prstGeom>
        </p:spPr>
      </p:pic>
      <p:pic>
        <p:nvPicPr>
          <p:cNvPr id="29" name="Picture 28"/>
          <p:cNvPicPr>
            <a:picLocks noChangeAspect="1"/>
          </p:cNvPicPr>
          <p:nvPr/>
        </p:nvPicPr>
        <p:blipFill>
          <a:blip r:embed="rId18">
            <a:duotone>
              <a:schemeClr val="accent2">
                <a:shade val="45000"/>
                <a:satMod val="135000"/>
              </a:schemeClr>
              <a:prstClr val="white"/>
            </a:duotone>
          </a:blip>
          <a:stretch>
            <a:fillRect/>
          </a:stretch>
        </p:blipFill>
        <p:spPr>
          <a:xfrm>
            <a:off x="3180527" y="2564372"/>
            <a:ext cx="258706" cy="229961"/>
          </a:xfrm>
          <a:prstGeom prst="rect">
            <a:avLst/>
          </a:prstGeom>
        </p:spPr>
      </p:pic>
      <p:pic>
        <p:nvPicPr>
          <p:cNvPr id="30" name="Picture 29"/>
          <p:cNvPicPr>
            <a:picLocks noChangeAspect="1"/>
          </p:cNvPicPr>
          <p:nvPr/>
        </p:nvPicPr>
        <p:blipFill>
          <a:blip r:embed="rId19">
            <a:duotone>
              <a:schemeClr val="accent2">
                <a:shade val="45000"/>
                <a:satMod val="135000"/>
              </a:schemeClr>
              <a:prstClr val="white"/>
            </a:duotone>
          </a:blip>
          <a:stretch>
            <a:fillRect/>
          </a:stretch>
        </p:blipFill>
        <p:spPr>
          <a:xfrm>
            <a:off x="6040741" y="2555889"/>
            <a:ext cx="261821" cy="254548"/>
          </a:xfrm>
          <a:prstGeom prst="rect">
            <a:avLst/>
          </a:prstGeom>
        </p:spPr>
      </p:pic>
      <p:sp>
        <p:nvSpPr>
          <p:cNvPr id="31" name="Rectangle 30"/>
          <p:cNvSpPr/>
          <p:nvPr/>
        </p:nvSpPr>
        <p:spPr>
          <a:xfrm>
            <a:off x="9340207" y="5296249"/>
            <a:ext cx="2797561" cy="369332"/>
          </a:xfrm>
          <a:prstGeom prst="rect">
            <a:avLst/>
          </a:prstGeom>
        </p:spPr>
        <p:txBody>
          <a:bodyPr wrap="none">
            <a:spAutoFit/>
          </a:bodyPr>
          <a:lstStyle/>
          <a:p>
            <a:r>
              <a:rPr lang="en-US" dirty="0">
                <a:solidFill>
                  <a:srgbClr val="0070C0"/>
                </a:solidFill>
                <a:hlinkClick r:id="rId20"/>
              </a:rPr>
              <a:t>sekretoriatas@gamtc.lt</a:t>
            </a:r>
            <a:r>
              <a:rPr lang="en-US" dirty="0"/>
              <a:t> </a:t>
            </a:r>
          </a:p>
        </p:txBody>
      </p:sp>
    </p:spTree>
    <p:extLst>
      <p:ext uri="{BB962C8B-B14F-4D97-AF65-F5344CB8AC3E}">
        <p14:creationId xmlns:p14="http://schemas.microsoft.com/office/powerpoint/2010/main" val="379726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8"/>
            <a:ext cx="12194500" cy="14633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818" y="-3508"/>
            <a:ext cx="1192311" cy="1377781"/>
          </a:xfrm>
          <a:prstGeom prst="rect">
            <a:avLst/>
          </a:prstGeom>
          <a:effectLst>
            <a:outerShdw blurRad="50800" dist="38100" dir="5400000" algn="t" rotWithShape="0">
              <a:prstClr val="black">
                <a:alpha val="40000"/>
              </a:prstClr>
            </a:outerShdw>
          </a:effectLst>
        </p:spPr>
      </p:pic>
      <p:sp>
        <p:nvSpPr>
          <p:cNvPr id="3" name="Subtitle 2"/>
          <p:cNvSpPr>
            <a:spLocks noGrp="1"/>
          </p:cNvSpPr>
          <p:nvPr>
            <p:ph type="subTitle" idx="1"/>
          </p:nvPr>
        </p:nvSpPr>
        <p:spPr>
          <a:xfrm>
            <a:off x="1524000" y="1628775"/>
            <a:ext cx="9144000" cy="42707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080CE1-9CA6-478B-B311-57E1CF42DB80}"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7785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630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04" y="-3507"/>
            <a:ext cx="1521175" cy="1757802"/>
          </a:xfrm>
          <a:prstGeom prst="rect">
            <a:avLst/>
          </a:prstGeom>
          <a:effectLst>
            <a:outerShdw blurRad="50800" dist="38100" dir="5400000" algn="t" rotWithShape="0">
              <a:prstClr val="black">
                <a:alpha val="40000"/>
              </a:prstClr>
            </a:outerShdw>
          </a:effectLst>
        </p:spPr>
      </p:pic>
      <p:sp>
        <p:nvSpPr>
          <p:cNvPr id="3" name="Subtitle 2"/>
          <p:cNvSpPr>
            <a:spLocks noGrp="1"/>
          </p:cNvSpPr>
          <p:nvPr>
            <p:ph type="subTitle" idx="1"/>
          </p:nvPr>
        </p:nvSpPr>
        <p:spPr>
          <a:xfrm>
            <a:off x="1524000" y="1838325"/>
            <a:ext cx="9144000" cy="406115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5384DE-E8AC-42E9-A3AA-5C6B9C586A22}"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366330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630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818" y="-3508"/>
            <a:ext cx="1192311" cy="1377781"/>
          </a:xfrm>
          <a:prstGeom prst="rect">
            <a:avLst/>
          </a:prstGeom>
          <a:effectLst>
            <a:outerShdw blurRad="50800" dist="38100" dir="5400000" algn="t" rotWithShape="0">
              <a:prstClr val="black">
                <a:alpha val="40000"/>
              </a:prstClr>
            </a:outerShdw>
          </a:effectLst>
        </p:spPr>
      </p:pic>
      <p:sp>
        <p:nvSpPr>
          <p:cNvPr id="3" name="Subtitle 2"/>
          <p:cNvSpPr>
            <a:spLocks noGrp="1"/>
          </p:cNvSpPr>
          <p:nvPr>
            <p:ph type="subTitle" idx="1"/>
          </p:nvPr>
        </p:nvSpPr>
        <p:spPr>
          <a:xfrm>
            <a:off x="1524000" y="1609725"/>
            <a:ext cx="9144000" cy="428975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B1DDCB-3754-45CF-BB9E-58E1D3D41887}"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251496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645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04" y="-3507"/>
            <a:ext cx="1521175" cy="1757802"/>
          </a:xfrm>
          <a:prstGeom prst="rect">
            <a:avLst/>
          </a:prstGeom>
          <a:effectLst>
            <a:outerShdw blurRad="50800" dist="38100" dir="5400000" algn="t" rotWithShape="0">
              <a:prstClr val="black">
                <a:alpha val="40000"/>
              </a:prstClr>
            </a:outerShdw>
          </a:effectLst>
        </p:spPr>
      </p:pic>
      <p:sp>
        <p:nvSpPr>
          <p:cNvPr id="3" name="Subtitle 2"/>
          <p:cNvSpPr>
            <a:spLocks noGrp="1"/>
          </p:cNvSpPr>
          <p:nvPr>
            <p:ph type="subTitle" idx="1"/>
          </p:nvPr>
        </p:nvSpPr>
        <p:spPr>
          <a:xfrm>
            <a:off x="1524000" y="1857375"/>
            <a:ext cx="9144000" cy="40421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D7BE9B-5F51-46EE-BAC2-DF5929344B5C}"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37185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645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818" y="-3508"/>
            <a:ext cx="1192311" cy="1377781"/>
          </a:xfrm>
          <a:prstGeom prst="rect">
            <a:avLst/>
          </a:prstGeom>
          <a:effectLst>
            <a:outerShdw blurRad="50800" dist="38100" dir="5400000" algn="t" rotWithShape="0">
              <a:prstClr val="black">
                <a:alpha val="40000"/>
              </a:prstClr>
            </a:outerShdw>
          </a:effectLst>
        </p:spPr>
      </p:pic>
      <p:sp>
        <p:nvSpPr>
          <p:cNvPr id="3" name="Subtitle 2"/>
          <p:cNvSpPr>
            <a:spLocks noGrp="1"/>
          </p:cNvSpPr>
          <p:nvPr>
            <p:ph type="subTitle" idx="1"/>
          </p:nvPr>
        </p:nvSpPr>
        <p:spPr>
          <a:xfrm>
            <a:off x="1524000" y="1628775"/>
            <a:ext cx="9144000" cy="42707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64B91B-E24F-4F3F-A8CD-797045A102FD}"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spTree>
    <p:extLst>
      <p:ext uri="{BB962C8B-B14F-4D97-AF65-F5344CB8AC3E}">
        <p14:creationId xmlns:p14="http://schemas.microsoft.com/office/powerpoint/2010/main" val="52279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3"/>
            <a:ext cx="12192000" cy="4562477"/>
          </a:xfrm>
          <a:prstGeom prst="rect">
            <a:avLst/>
          </a:prstGeom>
          <a:solidFill>
            <a:srgbClr val="009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D4965-967C-4AAB-96A2-FCBDD38867D0}"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354" y="0"/>
            <a:ext cx="1521175" cy="175780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0880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1" y="0"/>
            <a:ext cx="12192000" cy="752475"/>
          </a:xfrm>
          <a:prstGeom prst="rect">
            <a:avLst/>
          </a:prstGeom>
          <a:solidFill>
            <a:srgbClr val="009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2868"/>
            <a:ext cx="8891154" cy="566737"/>
          </a:xfrm>
        </p:spPr>
        <p:txBody>
          <a:bodyPr>
            <a:normAutofit/>
          </a:bodyPr>
          <a:lstStyle>
            <a:lvl1pPr>
              <a:defRPr sz="28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845343"/>
            <a:ext cx="10515600" cy="5331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41B9D-2242-4D12-9C76-78B4A9C0E7E1}"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354" y="0"/>
            <a:ext cx="1521175" cy="175780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1187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p:nvSpPr>
        <p:spPr>
          <a:xfrm>
            <a:off x="1" y="-3"/>
            <a:ext cx="12192000" cy="4562477"/>
          </a:xfrm>
          <a:prstGeom prst="rect">
            <a:avLst/>
          </a:prstGeom>
          <a:solidFill>
            <a:srgbClr val="009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385E51-657B-4A03-BA9B-6E74AEF01DD8}" type="datetime1">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1B963-6E33-4ED1-9AF2-66269A0D113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099" y="5329240"/>
            <a:ext cx="942975" cy="942975"/>
          </a:xfrm>
          <a:prstGeom prst="rect">
            <a:avLst/>
          </a:prstGeom>
        </p:spPr>
      </p:pic>
    </p:spTree>
    <p:extLst>
      <p:ext uri="{BB962C8B-B14F-4D97-AF65-F5344CB8AC3E}">
        <p14:creationId xmlns:p14="http://schemas.microsoft.com/office/powerpoint/2010/main" val="255258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 y="0"/>
            <a:ext cx="12192000" cy="752475"/>
          </a:xfrm>
          <a:prstGeom prst="rect">
            <a:avLst/>
          </a:prstGeom>
          <a:solidFill>
            <a:srgbClr val="009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39699"/>
            <a:ext cx="10515600" cy="473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892174"/>
            <a:ext cx="10515600" cy="52847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6B883F74-9A57-4286-9E2C-10357392F7CA}" type="datetime1">
              <a:rPr lang="en-US" smtClean="0"/>
              <a:t>9/1/2023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A91B963-6E33-4ED1-9AF2-66269A0D1138}" type="slidenum">
              <a:rPr lang="en-US" smtClean="0"/>
              <a:t>‹#›</a:t>
            </a:fld>
            <a:endParaRPr lang="en-US"/>
          </a:p>
        </p:txBody>
      </p:sp>
    </p:spTree>
    <p:extLst>
      <p:ext uri="{BB962C8B-B14F-4D97-AF65-F5344CB8AC3E}">
        <p14:creationId xmlns:p14="http://schemas.microsoft.com/office/powerpoint/2010/main" val="435982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6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6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96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6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96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847849"/>
            <a:ext cx="9144000" cy="4610823"/>
          </a:xfrm>
        </p:spPr>
        <p:txBody>
          <a:bodyPr/>
          <a:lstStyle/>
          <a:p>
            <a:r>
              <a:rPr lang="en-GB" sz="2200" dirty="0">
                <a:solidFill>
                  <a:srgbClr val="00B050"/>
                </a:solidFill>
              </a:rPr>
              <a:t>Field of study</a:t>
            </a:r>
            <a:br>
              <a:rPr lang="en-GB" sz="2200" dirty="0"/>
            </a:br>
            <a:r>
              <a:rPr lang="en-GB" sz="2200" dirty="0"/>
              <a:t>Laboratory of </a:t>
            </a:r>
            <a:r>
              <a:rPr lang="en-GB" sz="2200" dirty="0">
                <a:solidFill>
                  <a:srgbClr val="00B050"/>
                </a:solidFill>
              </a:rPr>
              <a:t>research</a:t>
            </a:r>
            <a:br>
              <a:rPr lang="en-GB" sz="2200" dirty="0"/>
            </a:br>
            <a:r>
              <a:rPr lang="en-GB" sz="2200" b="1" dirty="0"/>
              <a:t>PhD student </a:t>
            </a:r>
            <a:r>
              <a:rPr lang="en-GB" sz="2200" b="1" dirty="0">
                <a:solidFill>
                  <a:srgbClr val="00B050"/>
                </a:solidFill>
              </a:rPr>
              <a:t>Name Surname</a:t>
            </a:r>
            <a:br>
              <a:rPr lang="en-GB" sz="2200" dirty="0"/>
            </a:br>
            <a:r>
              <a:rPr lang="en-GB" sz="2200" dirty="0"/>
              <a:t>Supervisor – Dr </a:t>
            </a:r>
            <a:r>
              <a:rPr lang="en-GB" sz="2200" dirty="0">
                <a:solidFill>
                  <a:srgbClr val="00B050"/>
                </a:solidFill>
              </a:rPr>
              <a:t>Name Surname</a:t>
            </a:r>
            <a:br>
              <a:rPr lang="en-GB" sz="2200" dirty="0"/>
            </a:br>
            <a:r>
              <a:rPr lang="en-GB" sz="2200" dirty="0"/>
              <a:t>Consultant – Dr </a:t>
            </a:r>
            <a:r>
              <a:rPr lang="en-GB" sz="2200" dirty="0">
                <a:solidFill>
                  <a:srgbClr val="00B050"/>
                </a:solidFill>
              </a:rPr>
              <a:t>Name Surname</a:t>
            </a:r>
            <a:endParaRPr lang="en-GB" sz="2400" b="1" dirty="0"/>
          </a:p>
          <a:p>
            <a:br>
              <a:rPr lang="en-GB" b="1" dirty="0"/>
            </a:br>
            <a:r>
              <a:rPr lang="en-GB" b="1" dirty="0">
                <a:solidFill>
                  <a:srgbClr val="00B050"/>
                </a:solidFill>
              </a:rPr>
              <a:t>PhD thesis title</a:t>
            </a:r>
            <a:br>
              <a:rPr lang="en-GB" sz="1800" b="1" dirty="0">
                <a:solidFill>
                  <a:srgbClr val="00B050"/>
                </a:solidFill>
              </a:rPr>
            </a:br>
            <a:endParaRPr lang="en-GB" sz="1800" b="1" dirty="0">
              <a:solidFill>
                <a:srgbClr val="00B050"/>
              </a:solidFill>
            </a:endParaRPr>
          </a:p>
          <a:p>
            <a:br>
              <a:rPr lang="en-GB" sz="2400" b="1" dirty="0"/>
            </a:br>
            <a:r>
              <a:rPr lang="en-GB" sz="2400" dirty="0"/>
              <a:t>Fourth</a:t>
            </a:r>
            <a:r>
              <a:rPr lang="en-GB" sz="2400" b="1" dirty="0"/>
              <a:t> </a:t>
            </a:r>
            <a:r>
              <a:rPr lang="en-GB" dirty="0"/>
              <a:t>year of PhD studies</a:t>
            </a:r>
          </a:p>
        </p:txBody>
      </p:sp>
      <p:sp>
        <p:nvSpPr>
          <p:cNvPr id="3" name="Slide Number Placeholder 2">
            <a:extLst>
              <a:ext uri="{FF2B5EF4-FFF2-40B4-BE49-F238E27FC236}">
                <a16:creationId xmlns:a16="http://schemas.microsoft.com/office/drawing/2014/main" id="{C55C43D4-3081-E550-5ED4-374A08273280}"/>
              </a:ext>
            </a:extLst>
          </p:cNvPr>
          <p:cNvSpPr>
            <a:spLocks noGrp="1"/>
          </p:cNvSpPr>
          <p:nvPr>
            <p:ph type="sldNum" sz="quarter" idx="12"/>
          </p:nvPr>
        </p:nvSpPr>
        <p:spPr/>
        <p:txBody>
          <a:bodyPr/>
          <a:lstStyle/>
          <a:p>
            <a:endParaRPr lang="en-GB" sz="2000" dirty="0"/>
          </a:p>
        </p:txBody>
      </p:sp>
    </p:spTree>
    <p:extLst>
      <p:ext uri="{BB962C8B-B14F-4D97-AF65-F5344CB8AC3E}">
        <p14:creationId xmlns:p14="http://schemas.microsoft.com/office/powerpoint/2010/main" val="14133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42EC-E697-351C-1D8A-2B3FAF36A40D}"/>
              </a:ext>
            </a:extLst>
          </p:cNvPr>
          <p:cNvSpPr txBox="1">
            <a:spLocks/>
          </p:cNvSpPr>
          <p:nvPr/>
        </p:nvSpPr>
        <p:spPr>
          <a:xfrm>
            <a:off x="375213" y="682907"/>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Results (1)</a:t>
            </a:r>
          </a:p>
        </p:txBody>
      </p:sp>
      <p:pic>
        <p:nvPicPr>
          <p:cNvPr id="3" name="Picture 2">
            <a:extLst>
              <a:ext uri="{FF2B5EF4-FFF2-40B4-BE49-F238E27FC236}">
                <a16:creationId xmlns:a16="http://schemas.microsoft.com/office/drawing/2014/main" id="{88DF9A04-687B-511C-449D-664605323818}"/>
              </a:ext>
            </a:extLst>
          </p:cNvPr>
          <p:cNvPicPr>
            <a:picLocks noChangeAspect="1"/>
          </p:cNvPicPr>
          <p:nvPr/>
        </p:nvPicPr>
        <p:blipFill>
          <a:blip r:embed="rId3"/>
          <a:stretch>
            <a:fillRect/>
          </a:stretch>
        </p:blipFill>
        <p:spPr>
          <a:xfrm>
            <a:off x="815052" y="4384970"/>
            <a:ext cx="3460615" cy="1948230"/>
          </a:xfrm>
          <a:prstGeom prst="rect">
            <a:avLst/>
          </a:prstGeom>
        </p:spPr>
      </p:pic>
      <p:pic>
        <p:nvPicPr>
          <p:cNvPr id="4" name="Picture 4">
            <a:extLst>
              <a:ext uri="{FF2B5EF4-FFF2-40B4-BE49-F238E27FC236}">
                <a16:creationId xmlns:a16="http://schemas.microsoft.com/office/drawing/2014/main" id="{3EF802FA-578C-5249-AB1E-030AFA13FE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6588" y="2960982"/>
            <a:ext cx="3214111" cy="321411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A0C730F-9A4A-45B3-3F98-D22AABC1F6A3}"/>
              </a:ext>
            </a:extLst>
          </p:cNvPr>
          <p:cNvSpPr>
            <a:spLocks noGrp="1"/>
          </p:cNvSpPr>
          <p:nvPr>
            <p:ph type="sldNum" sz="quarter" idx="12"/>
          </p:nvPr>
        </p:nvSpPr>
        <p:spPr>
          <a:xfrm>
            <a:off x="9113644" y="6333200"/>
            <a:ext cx="2743200" cy="365125"/>
          </a:xfrm>
        </p:spPr>
        <p:txBody>
          <a:bodyPr vert="horz" lIns="91440" tIns="45720" rIns="91440" bIns="45720" rtlCol="0" anchor="ctr"/>
          <a:lstStyle/>
          <a:p>
            <a:fld id="{0A91B963-6E33-4ED1-9AF2-66269A0D1138}" type="slidenum">
              <a:rPr lang="en-GB" sz="1600" smtClean="0">
                <a:solidFill>
                  <a:schemeClr val="tx1"/>
                </a:solidFill>
              </a:rPr>
              <a:pPr/>
              <a:t>10</a:t>
            </a:fld>
            <a:endParaRPr lang="en-GB" sz="1600" dirty="0">
              <a:solidFill>
                <a:schemeClr val="tx1"/>
              </a:solidFill>
            </a:endParaRPr>
          </a:p>
        </p:txBody>
      </p:sp>
      <p:sp>
        <p:nvSpPr>
          <p:cNvPr id="9" name="TextBox 8">
            <a:extLst>
              <a:ext uri="{FF2B5EF4-FFF2-40B4-BE49-F238E27FC236}">
                <a16:creationId xmlns:a16="http://schemas.microsoft.com/office/drawing/2014/main" id="{7EEEB89F-955B-D5F2-B51D-21B6E8DE7A31}"/>
              </a:ext>
            </a:extLst>
          </p:cNvPr>
          <p:cNvSpPr txBox="1"/>
          <p:nvPr/>
        </p:nvSpPr>
        <p:spPr>
          <a:xfrm>
            <a:off x="1" y="6333200"/>
            <a:ext cx="6329680" cy="369332"/>
          </a:xfrm>
          <a:prstGeom prst="rect">
            <a:avLst/>
          </a:prstGeom>
          <a:noFill/>
        </p:spPr>
        <p:txBody>
          <a:bodyPr wrap="square" rtlCol="0">
            <a:spAutoFit/>
          </a:bodyPr>
          <a:lstStyle/>
          <a:p>
            <a:r>
              <a:rPr lang="en-GB" dirty="0"/>
              <a:t>Fig. 2 Sun effect on the colour of the pyramid</a:t>
            </a:r>
          </a:p>
        </p:txBody>
      </p:sp>
      <p:sp>
        <p:nvSpPr>
          <p:cNvPr id="10" name="TextBox 9">
            <a:extLst>
              <a:ext uri="{FF2B5EF4-FFF2-40B4-BE49-F238E27FC236}">
                <a16:creationId xmlns:a16="http://schemas.microsoft.com/office/drawing/2014/main" id="{7F24F44D-5857-B1A0-82C8-AA65B812F34F}"/>
              </a:ext>
            </a:extLst>
          </p:cNvPr>
          <p:cNvSpPr txBox="1"/>
          <p:nvPr/>
        </p:nvSpPr>
        <p:spPr>
          <a:xfrm>
            <a:off x="7443729" y="6188138"/>
            <a:ext cx="3884809" cy="369332"/>
          </a:xfrm>
          <a:prstGeom prst="rect">
            <a:avLst/>
          </a:prstGeom>
          <a:noFill/>
        </p:spPr>
        <p:txBody>
          <a:bodyPr wrap="square" rtlCol="0">
            <a:spAutoFit/>
          </a:bodyPr>
          <a:lstStyle/>
          <a:p>
            <a:r>
              <a:rPr lang="en-GB" dirty="0"/>
              <a:t>Fig. 3 What to buy for Christmas?</a:t>
            </a:r>
          </a:p>
        </p:txBody>
      </p:sp>
      <p:sp>
        <p:nvSpPr>
          <p:cNvPr id="11" name="TextBox 10">
            <a:extLst>
              <a:ext uri="{FF2B5EF4-FFF2-40B4-BE49-F238E27FC236}">
                <a16:creationId xmlns:a16="http://schemas.microsoft.com/office/drawing/2014/main" id="{3437D06F-8996-7C40-305E-B4D58C8D2406}"/>
              </a:ext>
            </a:extLst>
          </p:cNvPr>
          <p:cNvSpPr txBox="1"/>
          <p:nvPr/>
        </p:nvSpPr>
        <p:spPr>
          <a:xfrm>
            <a:off x="325968" y="2048933"/>
            <a:ext cx="11264900" cy="223811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400" u="sng" dirty="0"/>
              <a:t>Key results for </a:t>
            </a:r>
            <a:r>
              <a:rPr lang="en-GB" sz="2400" b="1" u="sng" dirty="0"/>
              <a:t>all study </a:t>
            </a:r>
            <a:r>
              <a:rPr lang="en-GB" sz="2400" u="sng" dirty="0"/>
              <a:t>years. </a:t>
            </a:r>
            <a:r>
              <a:rPr lang="en-GB" sz="2400" b="1" u="sng" dirty="0"/>
              <a:t>Indicate which of the results presented were not obtained by the PhD student</a:t>
            </a:r>
            <a:r>
              <a:rPr lang="en-GB" sz="2400" u="sng" dirty="0"/>
              <a:t>.</a:t>
            </a:r>
          </a:p>
          <a:p>
            <a:pPr marL="342900" indent="-342900">
              <a:lnSpc>
                <a:spcPct val="150000"/>
              </a:lnSpc>
              <a:buFont typeface="Arial" panose="020B0604020202020204" pitchFamily="34" charset="0"/>
              <a:buChar char="•"/>
            </a:pPr>
            <a:r>
              <a:rPr lang="en-GB" sz="2400" u="sng" dirty="0"/>
              <a:t>The essence of the main results, without details.</a:t>
            </a:r>
          </a:p>
          <a:p>
            <a:pPr marL="342900" indent="-342900">
              <a:lnSpc>
                <a:spcPct val="150000"/>
              </a:lnSpc>
              <a:buFont typeface="Arial" panose="020B0604020202020204" pitchFamily="34" charset="0"/>
              <a:buChar char="•"/>
            </a:pPr>
            <a:r>
              <a:rPr lang="en-GB" sz="2400" u="sng" dirty="0"/>
              <a:t>As little text as possible.</a:t>
            </a:r>
          </a:p>
        </p:txBody>
      </p:sp>
    </p:spTree>
    <p:extLst>
      <p:ext uri="{BB962C8B-B14F-4D97-AF65-F5344CB8AC3E}">
        <p14:creationId xmlns:p14="http://schemas.microsoft.com/office/powerpoint/2010/main" val="307392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42EC-E697-351C-1D8A-2B3FAF36A40D}"/>
              </a:ext>
            </a:extLst>
          </p:cNvPr>
          <p:cNvSpPr txBox="1">
            <a:spLocks/>
          </p:cNvSpPr>
          <p:nvPr/>
        </p:nvSpPr>
        <p:spPr>
          <a:xfrm>
            <a:off x="375213" y="682907"/>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Results (2)</a:t>
            </a:r>
          </a:p>
        </p:txBody>
      </p:sp>
      <p:sp>
        <p:nvSpPr>
          <p:cNvPr id="3" name="Slide Number Placeholder 2">
            <a:extLst>
              <a:ext uri="{FF2B5EF4-FFF2-40B4-BE49-F238E27FC236}">
                <a16:creationId xmlns:a16="http://schemas.microsoft.com/office/drawing/2014/main" id="{839844F0-48E0-59DE-A5A7-0813EBC8397C}"/>
              </a:ext>
            </a:extLst>
          </p:cNvPr>
          <p:cNvSpPr>
            <a:spLocks noGrp="1"/>
          </p:cNvSpPr>
          <p:nvPr>
            <p:ph type="sldNum" sz="quarter" idx="12"/>
          </p:nvPr>
        </p:nvSpPr>
        <p:spPr>
          <a:xfrm>
            <a:off x="9143036" y="6356350"/>
            <a:ext cx="2743200" cy="365125"/>
          </a:xfrm>
        </p:spPr>
        <p:txBody>
          <a:bodyPr vert="horz" lIns="91440" tIns="45720" rIns="91440" bIns="45720" rtlCol="0" anchor="ctr"/>
          <a:lstStyle/>
          <a:p>
            <a:fld id="{0A91B963-6E33-4ED1-9AF2-66269A0D1138}" type="slidenum">
              <a:rPr lang="en-GB" sz="1600" smtClean="0">
                <a:solidFill>
                  <a:schemeClr val="tx1"/>
                </a:solidFill>
              </a:rPr>
              <a:pPr/>
              <a:t>11</a:t>
            </a:fld>
            <a:endParaRPr lang="en-GB" sz="1600" dirty="0">
              <a:solidFill>
                <a:schemeClr val="tx1"/>
              </a:solidFill>
            </a:endParaRPr>
          </a:p>
        </p:txBody>
      </p:sp>
      <p:sp>
        <p:nvSpPr>
          <p:cNvPr id="5" name="TextBox 4">
            <a:extLst>
              <a:ext uri="{FF2B5EF4-FFF2-40B4-BE49-F238E27FC236}">
                <a16:creationId xmlns:a16="http://schemas.microsoft.com/office/drawing/2014/main" id="{BBA2ED3E-8B2A-A6B2-D78D-E2131B3FC94A}"/>
              </a:ext>
            </a:extLst>
          </p:cNvPr>
          <p:cNvSpPr txBox="1"/>
          <p:nvPr/>
        </p:nvSpPr>
        <p:spPr>
          <a:xfrm>
            <a:off x="303247" y="2032944"/>
            <a:ext cx="11481631" cy="113011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400" dirty="0"/>
              <a:t>Presenting "naked numbers" is not enough. Briefly discuss their essence, in a regional/ thematic context.</a:t>
            </a:r>
          </a:p>
        </p:txBody>
      </p:sp>
    </p:spTree>
    <p:extLst>
      <p:ext uri="{BB962C8B-B14F-4D97-AF65-F5344CB8AC3E}">
        <p14:creationId xmlns:p14="http://schemas.microsoft.com/office/powerpoint/2010/main" val="358414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42EC-E697-351C-1D8A-2B3FAF36A40D}"/>
              </a:ext>
            </a:extLst>
          </p:cNvPr>
          <p:cNvSpPr txBox="1">
            <a:spLocks/>
          </p:cNvSpPr>
          <p:nvPr/>
        </p:nvSpPr>
        <p:spPr>
          <a:xfrm>
            <a:off x="375213" y="682907"/>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Results (3)</a:t>
            </a:r>
          </a:p>
        </p:txBody>
      </p:sp>
      <p:sp>
        <p:nvSpPr>
          <p:cNvPr id="3" name="Slide Number Placeholder 2">
            <a:extLst>
              <a:ext uri="{FF2B5EF4-FFF2-40B4-BE49-F238E27FC236}">
                <a16:creationId xmlns:a16="http://schemas.microsoft.com/office/drawing/2014/main" id="{839844F0-48E0-59DE-A5A7-0813EBC8397C}"/>
              </a:ext>
            </a:extLst>
          </p:cNvPr>
          <p:cNvSpPr>
            <a:spLocks noGrp="1"/>
          </p:cNvSpPr>
          <p:nvPr>
            <p:ph type="sldNum" sz="quarter" idx="12"/>
          </p:nvPr>
        </p:nvSpPr>
        <p:spPr>
          <a:xfrm>
            <a:off x="9143036" y="6356350"/>
            <a:ext cx="2743200" cy="365125"/>
          </a:xfrm>
        </p:spPr>
        <p:txBody>
          <a:bodyPr vert="horz" lIns="91440" tIns="45720" rIns="91440" bIns="45720" rtlCol="0" anchor="ctr"/>
          <a:lstStyle/>
          <a:p>
            <a:fld id="{0A91B963-6E33-4ED1-9AF2-66269A0D1138}" type="slidenum">
              <a:rPr lang="en-GB" sz="1600" smtClean="0">
                <a:solidFill>
                  <a:schemeClr val="tx1"/>
                </a:solidFill>
              </a:rPr>
              <a:pPr/>
              <a:t>12</a:t>
            </a:fld>
            <a:endParaRPr lang="en-GB" sz="1600" dirty="0">
              <a:solidFill>
                <a:schemeClr val="tx1"/>
              </a:solidFill>
            </a:endParaRPr>
          </a:p>
        </p:txBody>
      </p:sp>
    </p:spTree>
    <p:extLst>
      <p:ext uri="{BB962C8B-B14F-4D97-AF65-F5344CB8AC3E}">
        <p14:creationId xmlns:p14="http://schemas.microsoft.com/office/powerpoint/2010/main" val="151726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42EC-E697-351C-1D8A-2B3FAF36A40D}"/>
              </a:ext>
            </a:extLst>
          </p:cNvPr>
          <p:cNvSpPr txBox="1">
            <a:spLocks/>
          </p:cNvSpPr>
          <p:nvPr/>
        </p:nvSpPr>
        <p:spPr>
          <a:xfrm>
            <a:off x="375213" y="682907"/>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Results (4)</a:t>
            </a:r>
          </a:p>
        </p:txBody>
      </p:sp>
      <p:sp>
        <p:nvSpPr>
          <p:cNvPr id="3" name="Slide Number Placeholder 2">
            <a:extLst>
              <a:ext uri="{FF2B5EF4-FFF2-40B4-BE49-F238E27FC236}">
                <a16:creationId xmlns:a16="http://schemas.microsoft.com/office/drawing/2014/main" id="{839844F0-48E0-59DE-A5A7-0813EBC8397C}"/>
              </a:ext>
            </a:extLst>
          </p:cNvPr>
          <p:cNvSpPr>
            <a:spLocks noGrp="1"/>
          </p:cNvSpPr>
          <p:nvPr>
            <p:ph type="sldNum" sz="quarter" idx="12"/>
          </p:nvPr>
        </p:nvSpPr>
        <p:spPr>
          <a:xfrm>
            <a:off x="9143036" y="6356350"/>
            <a:ext cx="2743200" cy="365125"/>
          </a:xfrm>
        </p:spPr>
        <p:txBody>
          <a:bodyPr vert="horz" lIns="91440" tIns="45720" rIns="91440" bIns="45720" rtlCol="0" anchor="ctr"/>
          <a:lstStyle/>
          <a:p>
            <a:fld id="{0A91B963-6E33-4ED1-9AF2-66269A0D1138}" type="slidenum">
              <a:rPr lang="en-GB" sz="1600" smtClean="0">
                <a:solidFill>
                  <a:schemeClr val="tx1"/>
                </a:solidFill>
              </a:rPr>
              <a:pPr/>
              <a:t>13</a:t>
            </a:fld>
            <a:endParaRPr lang="en-GB" sz="1600" dirty="0">
              <a:solidFill>
                <a:schemeClr val="tx1"/>
              </a:solidFill>
            </a:endParaRPr>
          </a:p>
        </p:txBody>
      </p:sp>
    </p:spTree>
    <p:extLst>
      <p:ext uri="{BB962C8B-B14F-4D97-AF65-F5344CB8AC3E}">
        <p14:creationId xmlns:p14="http://schemas.microsoft.com/office/powerpoint/2010/main" val="14658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42EC-E697-351C-1D8A-2B3FAF36A40D}"/>
              </a:ext>
            </a:extLst>
          </p:cNvPr>
          <p:cNvSpPr txBox="1">
            <a:spLocks/>
          </p:cNvSpPr>
          <p:nvPr/>
        </p:nvSpPr>
        <p:spPr>
          <a:xfrm>
            <a:off x="375213" y="682907"/>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Results (5)</a:t>
            </a:r>
          </a:p>
        </p:txBody>
      </p:sp>
      <p:sp>
        <p:nvSpPr>
          <p:cNvPr id="3" name="Slide Number Placeholder 2">
            <a:extLst>
              <a:ext uri="{FF2B5EF4-FFF2-40B4-BE49-F238E27FC236}">
                <a16:creationId xmlns:a16="http://schemas.microsoft.com/office/drawing/2014/main" id="{839844F0-48E0-59DE-A5A7-0813EBC8397C}"/>
              </a:ext>
            </a:extLst>
          </p:cNvPr>
          <p:cNvSpPr>
            <a:spLocks noGrp="1"/>
          </p:cNvSpPr>
          <p:nvPr>
            <p:ph type="sldNum" sz="quarter" idx="12"/>
          </p:nvPr>
        </p:nvSpPr>
        <p:spPr>
          <a:xfrm>
            <a:off x="9143036" y="6356350"/>
            <a:ext cx="2743200" cy="365125"/>
          </a:xfrm>
        </p:spPr>
        <p:txBody>
          <a:bodyPr vert="horz" lIns="91440" tIns="45720" rIns="91440" bIns="45720" rtlCol="0" anchor="ctr"/>
          <a:lstStyle/>
          <a:p>
            <a:fld id="{0A91B963-6E33-4ED1-9AF2-66269A0D1138}" type="slidenum">
              <a:rPr lang="en-GB" sz="1600" smtClean="0">
                <a:solidFill>
                  <a:schemeClr val="tx1"/>
                </a:solidFill>
              </a:rPr>
              <a:pPr/>
              <a:t>14</a:t>
            </a:fld>
            <a:endParaRPr lang="en-GB" sz="1600" dirty="0">
              <a:solidFill>
                <a:schemeClr val="tx1"/>
              </a:solidFill>
            </a:endParaRPr>
          </a:p>
        </p:txBody>
      </p:sp>
    </p:spTree>
    <p:extLst>
      <p:ext uri="{BB962C8B-B14F-4D97-AF65-F5344CB8AC3E}">
        <p14:creationId xmlns:p14="http://schemas.microsoft.com/office/powerpoint/2010/main" val="49686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349F-2D79-B88F-E7FC-4C3ADF972C93}"/>
              </a:ext>
            </a:extLst>
          </p:cNvPr>
          <p:cNvSpPr txBox="1">
            <a:spLocks/>
          </p:cNvSpPr>
          <p:nvPr/>
        </p:nvSpPr>
        <p:spPr>
          <a:xfrm>
            <a:off x="375213" y="671333"/>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Conclusions</a:t>
            </a:r>
          </a:p>
        </p:txBody>
      </p:sp>
      <p:sp>
        <p:nvSpPr>
          <p:cNvPr id="6" name="TextBox 5">
            <a:extLst>
              <a:ext uri="{FF2B5EF4-FFF2-40B4-BE49-F238E27FC236}">
                <a16:creationId xmlns:a16="http://schemas.microsoft.com/office/drawing/2014/main" id="{4BDD07A5-2137-4492-41D0-2D3F860C0CCA}"/>
              </a:ext>
            </a:extLst>
          </p:cNvPr>
          <p:cNvSpPr txBox="1"/>
          <p:nvPr/>
        </p:nvSpPr>
        <p:spPr>
          <a:xfrm>
            <a:off x="256680" y="2049696"/>
            <a:ext cx="11335342" cy="1684115"/>
          </a:xfrm>
          <a:prstGeom prst="rect">
            <a:avLst/>
          </a:prstGeom>
          <a:noFill/>
        </p:spPr>
        <p:txBody>
          <a:bodyPr wrap="square">
            <a:spAutoFit/>
          </a:bodyPr>
          <a:lstStyle>
            <a:defPPr>
              <a:defRPr lang="en-US"/>
            </a:defPPr>
            <a:lvl1pPr marL="342900" indent="-342900">
              <a:lnSpc>
                <a:spcPct val="150000"/>
              </a:lnSpc>
              <a:buFont typeface="+mj-lt"/>
              <a:buAutoNum type="arabicPeriod"/>
              <a:defRPr sz="2400" u="sng">
                <a:solidFill>
                  <a:srgbClr val="00B050"/>
                </a:solidFill>
              </a:defRPr>
            </a:lvl1pPr>
          </a:lstStyle>
          <a:p>
            <a:r>
              <a:rPr lang="en-GB" dirty="0"/>
              <a:t>First..</a:t>
            </a:r>
          </a:p>
          <a:p>
            <a:r>
              <a:rPr lang="en-GB" dirty="0"/>
              <a:t>Second..</a:t>
            </a:r>
          </a:p>
          <a:p>
            <a:r>
              <a:rPr lang="en-GB" dirty="0"/>
              <a:t>...</a:t>
            </a:r>
          </a:p>
        </p:txBody>
      </p:sp>
      <p:sp>
        <p:nvSpPr>
          <p:cNvPr id="3" name="Slide Number Placeholder 2">
            <a:extLst>
              <a:ext uri="{FF2B5EF4-FFF2-40B4-BE49-F238E27FC236}">
                <a16:creationId xmlns:a16="http://schemas.microsoft.com/office/drawing/2014/main" id="{8A86F71B-C944-11CD-601D-73825357FAEC}"/>
              </a:ext>
            </a:extLst>
          </p:cNvPr>
          <p:cNvSpPr>
            <a:spLocks noGrp="1"/>
          </p:cNvSpPr>
          <p:nvPr>
            <p:ph type="sldNum" sz="quarter" idx="12"/>
          </p:nvPr>
        </p:nvSpPr>
        <p:spPr>
          <a:xfrm>
            <a:off x="9177760" y="6348032"/>
            <a:ext cx="2743200" cy="365125"/>
          </a:xfrm>
        </p:spPr>
        <p:txBody>
          <a:bodyPr vert="horz" lIns="91440" tIns="45720" rIns="91440" bIns="45720" rtlCol="0" anchor="ctr"/>
          <a:lstStyle/>
          <a:p>
            <a:fld id="{0A91B963-6E33-4ED1-9AF2-66269A0D1138}" type="slidenum">
              <a:rPr lang="en-GB" sz="1600" smtClean="0">
                <a:solidFill>
                  <a:schemeClr val="tx1"/>
                </a:solidFill>
              </a:rPr>
              <a:pPr/>
              <a:t>15</a:t>
            </a:fld>
            <a:endParaRPr lang="en-GB" sz="1600" dirty="0">
              <a:solidFill>
                <a:schemeClr val="tx1"/>
              </a:solidFill>
            </a:endParaRPr>
          </a:p>
        </p:txBody>
      </p:sp>
      <p:sp>
        <p:nvSpPr>
          <p:cNvPr id="5" name="TextBox 4">
            <a:extLst>
              <a:ext uri="{FF2B5EF4-FFF2-40B4-BE49-F238E27FC236}">
                <a16:creationId xmlns:a16="http://schemas.microsoft.com/office/drawing/2014/main" id="{475FD58E-EFDA-0E62-6ED9-5A9C8F99E45F}"/>
              </a:ext>
            </a:extLst>
          </p:cNvPr>
          <p:cNvSpPr txBox="1"/>
          <p:nvPr/>
        </p:nvSpPr>
        <p:spPr>
          <a:xfrm>
            <a:off x="4351760" y="4990351"/>
            <a:ext cx="7118880" cy="1200329"/>
          </a:xfrm>
          <a:prstGeom prst="rect">
            <a:avLst/>
          </a:prstGeom>
          <a:noFill/>
        </p:spPr>
        <p:txBody>
          <a:bodyPr wrap="square">
            <a:spAutoFit/>
          </a:bodyPr>
          <a:lstStyle/>
          <a:p>
            <a:r>
              <a:rPr lang="en-GB" sz="2400" b="1" dirty="0"/>
              <a:t>Concise, concrete conclusions meeting the objectives of the studies and reflecting the statements to be defended!</a:t>
            </a:r>
          </a:p>
        </p:txBody>
      </p:sp>
    </p:spTree>
    <p:extLst>
      <p:ext uri="{BB962C8B-B14F-4D97-AF65-F5344CB8AC3E}">
        <p14:creationId xmlns:p14="http://schemas.microsoft.com/office/powerpoint/2010/main" val="272160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349F-2D79-B88F-E7FC-4C3ADF972C93}"/>
              </a:ext>
            </a:extLst>
          </p:cNvPr>
          <p:cNvSpPr txBox="1">
            <a:spLocks/>
          </p:cNvSpPr>
          <p:nvPr/>
        </p:nvSpPr>
        <p:spPr>
          <a:xfrm>
            <a:off x="375213" y="671333"/>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Scientific and practical significance</a:t>
            </a:r>
          </a:p>
        </p:txBody>
      </p:sp>
      <p:sp>
        <p:nvSpPr>
          <p:cNvPr id="6" name="TextBox 5">
            <a:extLst>
              <a:ext uri="{FF2B5EF4-FFF2-40B4-BE49-F238E27FC236}">
                <a16:creationId xmlns:a16="http://schemas.microsoft.com/office/drawing/2014/main" id="{4BDD07A5-2137-4492-41D0-2D3F860C0CCA}"/>
              </a:ext>
            </a:extLst>
          </p:cNvPr>
          <p:cNvSpPr txBox="1"/>
          <p:nvPr/>
        </p:nvSpPr>
        <p:spPr>
          <a:xfrm>
            <a:off x="375213" y="2097424"/>
            <a:ext cx="11207187" cy="461665"/>
          </a:xfrm>
          <a:prstGeom prst="rect">
            <a:avLst/>
          </a:prstGeom>
          <a:noFill/>
        </p:spPr>
        <p:txBody>
          <a:bodyPr wrap="square">
            <a:spAutoFit/>
          </a:bodyPr>
          <a:lstStyle/>
          <a:p>
            <a:r>
              <a:rPr lang="en-GB" sz="2400" dirty="0">
                <a:solidFill>
                  <a:srgbClr val="00B050"/>
                </a:solidFill>
              </a:rPr>
              <a:t>The results of the research will allow....</a:t>
            </a:r>
          </a:p>
        </p:txBody>
      </p:sp>
      <p:sp>
        <p:nvSpPr>
          <p:cNvPr id="3" name="Slide Number Placeholder 2">
            <a:extLst>
              <a:ext uri="{FF2B5EF4-FFF2-40B4-BE49-F238E27FC236}">
                <a16:creationId xmlns:a16="http://schemas.microsoft.com/office/drawing/2014/main" id="{8A86F71B-C944-11CD-601D-73825357FAEC}"/>
              </a:ext>
            </a:extLst>
          </p:cNvPr>
          <p:cNvSpPr>
            <a:spLocks noGrp="1"/>
          </p:cNvSpPr>
          <p:nvPr>
            <p:ph type="sldNum" sz="quarter" idx="12"/>
          </p:nvPr>
        </p:nvSpPr>
        <p:spPr>
          <a:xfrm>
            <a:off x="9177760" y="6348032"/>
            <a:ext cx="2743200" cy="365125"/>
          </a:xfrm>
        </p:spPr>
        <p:txBody>
          <a:bodyPr vert="horz" lIns="91440" tIns="45720" rIns="91440" bIns="45720" rtlCol="0" anchor="ctr"/>
          <a:lstStyle/>
          <a:p>
            <a:fld id="{0A91B963-6E33-4ED1-9AF2-66269A0D1138}" type="slidenum">
              <a:rPr lang="en-GB" sz="1600" smtClean="0">
                <a:solidFill>
                  <a:schemeClr val="tx1"/>
                </a:solidFill>
              </a:rPr>
              <a:pPr/>
              <a:t>16</a:t>
            </a:fld>
            <a:endParaRPr lang="en-GB" sz="1600" dirty="0">
              <a:solidFill>
                <a:schemeClr val="tx1"/>
              </a:solidFill>
            </a:endParaRPr>
          </a:p>
        </p:txBody>
      </p:sp>
      <p:sp>
        <p:nvSpPr>
          <p:cNvPr id="4" name="TextBox 3">
            <a:extLst>
              <a:ext uri="{FF2B5EF4-FFF2-40B4-BE49-F238E27FC236}">
                <a16:creationId xmlns:a16="http://schemas.microsoft.com/office/drawing/2014/main" id="{5E13D7DF-0575-4999-B12B-8ACBF0A06D68}"/>
              </a:ext>
            </a:extLst>
          </p:cNvPr>
          <p:cNvSpPr txBox="1"/>
          <p:nvPr/>
        </p:nvSpPr>
        <p:spPr>
          <a:xfrm>
            <a:off x="6129867" y="3567434"/>
            <a:ext cx="5410200" cy="2031325"/>
          </a:xfrm>
          <a:prstGeom prst="rect">
            <a:avLst/>
          </a:prstGeom>
          <a:noFill/>
        </p:spPr>
        <p:txBody>
          <a:bodyPr wrap="square" rtlCol="0">
            <a:spAutoFit/>
          </a:bodyPr>
          <a:lstStyle/>
          <a:p>
            <a:r>
              <a:rPr lang="en-GB" sz="1800" dirty="0"/>
              <a:t>The essence and significance of your work in the context of previous research, and its implications for future work. The need and prospects for continuing research in this field. The applied value of your research - applicability to agriculture/business/nature conservation etc.</a:t>
            </a:r>
          </a:p>
        </p:txBody>
      </p:sp>
    </p:spTree>
    <p:extLst>
      <p:ext uri="{BB962C8B-B14F-4D97-AF65-F5344CB8AC3E}">
        <p14:creationId xmlns:p14="http://schemas.microsoft.com/office/powerpoint/2010/main" val="262898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349F-2D79-B88F-E7FC-4C3ADF972C93}"/>
              </a:ext>
            </a:extLst>
          </p:cNvPr>
          <p:cNvSpPr txBox="1">
            <a:spLocks/>
          </p:cNvSpPr>
          <p:nvPr/>
        </p:nvSpPr>
        <p:spPr>
          <a:xfrm>
            <a:off x="375213" y="671333"/>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Exams, internships</a:t>
            </a:r>
          </a:p>
        </p:txBody>
      </p:sp>
      <p:sp>
        <p:nvSpPr>
          <p:cNvPr id="6" name="TextBox 5">
            <a:extLst>
              <a:ext uri="{FF2B5EF4-FFF2-40B4-BE49-F238E27FC236}">
                <a16:creationId xmlns:a16="http://schemas.microsoft.com/office/drawing/2014/main" id="{4BDD07A5-2137-4492-41D0-2D3F860C0CCA}"/>
              </a:ext>
            </a:extLst>
          </p:cNvPr>
          <p:cNvSpPr txBox="1"/>
          <p:nvPr/>
        </p:nvSpPr>
        <p:spPr>
          <a:xfrm>
            <a:off x="375213" y="1994663"/>
            <a:ext cx="11335342" cy="4678204"/>
          </a:xfrm>
          <a:prstGeom prst="rect">
            <a:avLst/>
          </a:prstGeom>
          <a:noFill/>
        </p:spPr>
        <p:txBody>
          <a:bodyPr wrap="square">
            <a:spAutoFit/>
          </a:bodyPr>
          <a:lstStyle/>
          <a:p>
            <a:r>
              <a:rPr lang="en-GB" sz="2400" dirty="0"/>
              <a:t>Exams:</a:t>
            </a:r>
          </a:p>
          <a:p>
            <a:endParaRPr lang="en-GB" sz="1000" dirty="0">
              <a:solidFill>
                <a:srgbClr val="00B050"/>
              </a:solidFill>
            </a:endParaRPr>
          </a:p>
          <a:p>
            <a:r>
              <a:rPr lang="en-GB" sz="2400" dirty="0">
                <a:solidFill>
                  <a:srgbClr val="00B050"/>
                </a:solidFill>
              </a:rPr>
              <a:t>Ecology, X credits, 10 points</a:t>
            </a:r>
          </a:p>
          <a:p>
            <a:r>
              <a:rPr lang="en-GB" sz="2400" dirty="0">
                <a:solidFill>
                  <a:srgbClr val="00B050"/>
                </a:solidFill>
              </a:rPr>
              <a:t>Biology, X credits, 10 points</a:t>
            </a:r>
          </a:p>
          <a:p>
            <a:r>
              <a:rPr lang="en-GB" sz="2400" dirty="0">
                <a:solidFill>
                  <a:srgbClr val="00B050"/>
                </a:solidFill>
              </a:rPr>
              <a:t>...</a:t>
            </a:r>
          </a:p>
          <a:p>
            <a:endParaRPr lang="en-GB" sz="2400" dirty="0">
              <a:solidFill>
                <a:srgbClr val="00B050"/>
              </a:solidFill>
            </a:endParaRPr>
          </a:p>
          <a:p>
            <a:r>
              <a:rPr lang="en-GB" sz="2400" u="sng" dirty="0"/>
              <a:t>Internships:</a:t>
            </a:r>
          </a:p>
          <a:p>
            <a:r>
              <a:rPr lang="en-GB" sz="2400" dirty="0">
                <a:solidFill>
                  <a:srgbClr val="00B050"/>
                </a:solidFill>
              </a:rPr>
              <a:t>2022.04-2022.06 internship at the Swedish Agricultural University (SLU), Sweden</a:t>
            </a:r>
          </a:p>
          <a:p>
            <a:endParaRPr lang="en-GB" sz="2400" dirty="0">
              <a:solidFill>
                <a:srgbClr val="00B050"/>
              </a:solidFill>
            </a:endParaRPr>
          </a:p>
          <a:p>
            <a:endParaRPr lang="en-GB" sz="2400" dirty="0">
              <a:solidFill>
                <a:srgbClr val="00B050"/>
              </a:solidFill>
            </a:endParaRPr>
          </a:p>
          <a:p>
            <a:r>
              <a:rPr lang="en-GB" sz="2400" dirty="0"/>
              <a:t>Other relevant information related to the preparation of the dissertation and eligibility</a:t>
            </a:r>
          </a:p>
        </p:txBody>
      </p:sp>
      <p:sp>
        <p:nvSpPr>
          <p:cNvPr id="3" name="Slide Number Placeholder 2">
            <a:extLst>
              <a:ext uri="{FF2B5EF4-FFF2-40B4-BE49-F238E27FC236}">
                <a16:creationId xmlns:a16="http://schemas.microsoft.com/office/drawing/2014/main" id="{8A86F71B-C944-11CD-601D-73825357FAEC}"/>
              </a:ext>
            </a:extLst>
          </p:cNvPr>
          <p:cNvSpPr>
            <a:spLocks noGrp="1"/>
          </p:cNvSpPr>
          <p:nvPr>
            <p:ph type="sldNum" sz="quarter" idx="12"/>
          </p:nvPr>
        </p:nvSpPr>
        <p:spPr>
          <a:xfrm>
            <a:off x="9177760" y="6348032"/>
            <a:ext cx="2743200" cy="365125"/>
          </a:xfrm>
        </p:spPr>
        <p:txBody>
          <a:bodyPr vert="horz" lIns="91440" tIns="45720" rIns="91440" bIns="45720" rtlCol="0" anchor="ctr"/>
          <a:lstStyle/>
          <a:p>
            <a:fld id="{0A91B963-6E33-4ED1-9AF2-66269A0D1138}" type="slidenum">
              <a:rPr lang="en-GB" sz="1600" smtClean="0">
                <a:solidFill>
                  <a:schemeClr val="tx1"/>
                </a:solidFill>
              </a:rPr>
              <a:pPr/>
              <a:t>17</a:t>
            </a:fld>
            <a:endParaRPr lang="en-GB" sz="1600" dirty="0">
              <a:solidFill>
                <a:schemeClr val="tx1"/>
              </a:solidFill>
            </a:endParaRPr>
          </a:p>
        </p:txBody>
      </p:sp>
      <p:sp>
        <p:nvSpPr>
          <p:cNvPr id="4" name="TextBox 3">
            <a:extLst>
              <a:ext uri="{FF2B5EF4-FFF2-40B4-BE49-F238E27FC236}">
                <a16:creationId xmlns:a16="http://schemas.microsoft.com/office/drawing/2014/main" id="{45545B8B-6C5A-9BA5-F847-4D0414726D79}"/>
              </a:ext>
            </a:extLst>
          </p:cNvPr>
          <p:cNvSpPr txBox="1"/>
          <p:nvPr/>
        </p:nvSpPr>
        <p:spPr>
          <a:xfrm>
            <a:off x="8155094" y="2137475"/>
            <a:ext cx="3373966" cy="1477328"/>
          </a:xfrm>
          <a:prstGeom prst="rect">
            <a:avLst/>
          </a:prstGeom>
          <a:noFill/>
        </p:spPr>
        <p:txBody>
          <a:bodyPr wrap="square" rtlCol="0">
            <a:spAutoFit/>
          </a:bodyPr>
          <a:lstStyle/>
          <a:p>
            <a:r>
              <a:rPr lang="en-GB" dirty="0"/>
              <a:t>Do not spend a lot of time on this slide during the presentation. Exams should have been passed and internships completed.</a:t>
            </a:r>
          </a:p>
        </p:txBody>
      </p:sp>
    </p:spTree>
    <p:extLst>
      <p:ext uri="{BB962C8B-B14F-4D97-AF65-F5344CB8AC3E}">
        <p14:creationId xmlns:p14="http://schemas.microsoft.com/office/powerpoint/2010/main" val="293739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4DF3-032D-3EAB-6AE8-7C9B62BEDEE5}"/>
              </a:ext>
            </a:extLst>
          </p:cNvPr>
          <p:cNvSpPr txBox="1">
            <a:spLocks/>
          </p:cNvSpPr>
          <p:nvPr/>
        </p:nvSpPr>
        <p:spPr>
          <a:xfrm>
            <a:off x="108995" y="659758"/>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Scientific production (1)</a:t>
            </a:r>
          </a:p>
        </p:txBody>
      </p:sp>
      <p:sp>
        <p:nvSpPr>
          <p:cNvPr id="4" name="Slide Number Placeholder 3">
            <a:extLst>
              <a:ext uri="{FF2B5EF4-FFF2-40B4-BE49-F238E27FC236}">
                <a16:creationId xmlns:a16="http://schemas.microsoft.com/office/drawing/2014/main" id="{74AE75F0-5C28-BA74-659D-75C762E1C575}"/>
              </a:ext>
            </a:extLst>
          </p:cNvPr>
          <p:cNvSpPr>
            <a:spLocks noGrp="1"/>
          </p:cNvSpPr>
          <p:nvPr>
            <p:ph type="sldNum" sz="quarter" idx="12"/>
          </p:nvPr>
        </p:nvSpPr>
        <p:spPr>
          <a:xfrm>
            <a:off x="9132425" y="6403432"/>
            <a:ext cx="2743200" cy="365125"/>
          </a:xfrm>
        </p:spPr>
        <p:txBody>
          <a:bodyPr vert="horz" lIns="91440" tIns="45720" rIns="91440" bIns="45720" rtlCol="0" anchor="ctr"/>
          <a:lstStyle/>
          <a:p>
            <a:fld id="{0A91B963-6E33-4ED1-9AF2-66269A0D1138}" type="slidenum">
              <a:rPr lang="en-GB" sz="1600" smtClean="0">
                <a:solidFill>
                  <a:schemeClr val="tx1"/>
                </a:solidFill>
              </a:rPr>
              <a:pPr/>
              <a:t>18</a:t>
            </a:fld>
            <a:endParaRPr lang="en-GB" sz="1600" dirty="0">
              <a:solidFill>
                <a:schemeClr val="tx1"/>
              </a:solidFill>
            </a:endParaRPr>
          </a:p>
        </p:txBody>
      </p:sp>
      <p:sp>
        <p:nvSpPr>
          <p:cNvPr id="6" name="Content Placeholder 2">
            <a:extLst>
              <a:ext uri="{FF2B5EF4-FFF2-40B4-BE49-F238E27FC236}">
                <a16:creationId xmlns:a16="http://schemas.microsoft.com/office/drawing/2014/main" id="{11518899-C3BA-0CE9-5AAE-9567254C3818}"/>
              </a:ext>
            </a:extLst>
          </p:cNvPr>
          <p:cNvSpPr txBox="1">
            <a:spLocks/>
          </p:cNvSpPr>
          <p:nvPr/>
        </p:nvSpPr>
        <p:spPr>
          <a:xfrm>
            <a:off x="266699" y="1604410"/>
            <a:ext cx="11446879" cy="4641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968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00968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968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968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968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t>WOS Articles:</a:t>
            </a:r>
          </a:p>
          <a:p>
            <a:pPr lvl="1" algn="l"/>
            <a:r>
              <a:rPr lang="en-GB" sz="2400" b="1" dirty="0">
                <a:solidFill>
                  <a:srgbClr val="00B050"/>
                </a:solidFill>
              </a:rPr>
              <a:t>Surname N., </a:t>
            </a:r>
            <a:r>
              <a:rPr lang="en-GB" sz="2400" dirty="0">
                <a:solidFill>
                  <a:srgbClr val="00B050"/>
                </a:solidFill>
              </a:rPr>
              <a:t>Other Authors. Title. Journal, DOI (</a:t>
            </a:r>
            <a:r>
              <a:rPr lang="en-GB" sz="2400" b="1" dirty="0">
                <a:solidFill>
                  <a:srgbClr val="00B050"/>
                </a:solidFill>
              </a:rPr>
              <a:t>Submitted, Accepted</a:t>
            </a:r>
            <a:r>
              <a:rPr lang="en-GB" sz="2400" dirty="0">
                <a:solidFill>
                  <a:srgbClr val="00B050"/>
                </a:solidFill>
              </a:rPr>
              <a:t>) (Q1-Q4) (</a:t>
            </a:r>
            <a:r>
              <a:rPr lang="en-GB" sz="2400" i="1" dirty="0">
                <a:solidFill>
                  <a:srgbClr val="00B050"/>
                </a:solidFill>
              </a:rPr>
              <a:t>Orally present your input</a:t>
            </a:r>
            <a:r>
              <a:rPr lang="en-GB" sz="2400" dirty="0">
                <a:solidFill>
                  <a:srgbClr val="00B050"/>
                </a:solidFill>
              </a:rPr>
              <a:t>)</a:t>
            </a:r>
          </a:p>
          <a:p>
            <a:pPr algn="l"/>
            <a:r>
              <a:rPr lang="en-GB" b="1" dirty="0"/>
              <a:t>Non-WOS Articles:</a:t>
            </a:r>
          </a:p>
          <a:p>
            <a:pPr algn="l"/>
            <a:endParaRPr lang="en-GB" dirty="0">
              <a:solidFill>
                <a:srgbClr val="00B050"/>
              </a:solidFill>
            </a:endParaRPr>
          </a:p>
          <a:p>
            <a:pPr algn="l"/>
            <a:endParaRPr lang="en-GB" dirty="0">
              <a:solidFill>
                <a:srgbClr val="00B050"/>
              </a:solidFill>
            </a:endParaRPr>
          </a:p>
          <a:p>
            <a:pPr algn="l"/>
            <a:r>
              <a:rPr lang="en-GB" b="1" dirty="0"/>
              <a:t>International conferences:</a:t>
            </a:r>
          </a:p>
          <a:p>
            <a:pPr lvl="1" algn="l"/>
            <a:r>
              <a:rPr lang="en-GB" sz="2400" b="1" dirty="0">
                <a:solidFill>
                  <a:srgbClr val="00B050"/>
                </a:solidFill>
              </a:rPr>
              <a:t>Surname N., </a:t>
            </a:r>
            <a:r>
              <a:rPr lang="en-GB" sz="2400" dirty="0">
                <a:solidFill>
                  <a:srgbClr val="00B050"/>
                </a:solidFill>
              </a:rPr>
              <a:t>Other Authors. Title. Conference title. City, Country.(Oral presentation; Poster)</a:t>
            </a:r>
          </a:p>
          <a:p>
            <a:pPr algn="l"/>
            <a:r>
              <a:rPr lang="en-GB" b="1" dirty="0"/>
              <a:t>National conferences:</a:t>
            </a:r>
          </a:p>
          <a:p>
            <a:pPr algn="l"/>
            <a:endParaRPr lang="en-GB" dirty="0">
              <a:solidFill>
                <a:srgbClr val="00B050"/>
              </a:solidFill>
            </a:endParaRPr>
          </a:p>
        </p:txBody>
      </p:sp>
      <p:sp>
        <p:nvSpPr>
          <p:cNvPr id="7" name="TextBox 6">
            <a:extLst>
              <a:ext uri="{FF2B5EF4-FFF2-40B4-BE49-F238E27FC236}">
                <a16:creationId xmlns:a16="http://schemas.microsoft.com/office/drawing/2014/main" id="{42DC51C7-CE95-13F2-DA79-A6A569FAC8F9}"/>
              </a:ext>
            </a:extLst>
          </p:cNvPr>
          <p:cNvSpPr txBox="1"/>
          <p:nvPr/>
        </p:nvSpPr>
        <p:spPr>
          <a:xfrm>
            <a:off x="7886700" y="3632200"/>
            <a:ext cx="4169834" cy="369332"/>
          </a:xfrm>
          <a:prstGeom prst="rect">
            <a:avLst/>
          </a:prstGeom>
          <a:noFill/>
        </p:spPr>
        <p:txBody>
          <a:bodyPr wrap="square" rtlCol="0">
            <a:spAutoFit/>
          </a:bodyPr>
          <a:lstStyle/>
          <a:p>
            <a:r>
              <a:rPr lang="en-GB" b="1" dirty="0"/>
              <a:t>Directly related to your studies only!</a:t>
            </a:r>
          </a:p>
        </p:txBody>
      </p:sp>
    </p:spTree>
    <p:extLst>
      <p:ext uri="{BB962C8B-B14F-4D97-AF65-F5344CB8AC3E}">
        <p14:creationId xmlns:p14="http://schemas.microsoft.com/office/powerpoint/2010/main" val="2466973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4DF3-032D-3EAB-6AE8-7C9B62BEDEE5}"/>
              </a:ext>
            </a:extLst>
          </p:cNvPr>
          <p:cNvSpPr txBox="1">
            <a:spLocks/>
          </p:cNvSpPr>
          <p:nvPr/>
        </p:nvSpPr>
        <p:spPr>
          <a:xfrm>
            <a:off x="108995" y="659758"/>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Scientific production (2)</a:t>
            </a:r>
          </a:p>
        </p:txBody>
      </p:sp>
      <p:sp>
        <p:nvSpPr>
          <p:cNvPr id="4" name="Slide Number Placeholder 3">
            <a:extLst>
              <a:ext uri="{FF2B5EF4-FFF2-40B4-BE49-F238E27FC236}">
                <a16:creationId xmlns:a16="http://schemas.microsoft.com/office/drawing/2014/main" id="{74AE75F0-5C28-BA74-659D-75C762E1C575}"/>
              </a:ext>
            </a:extLst>
          </p:cNvPr>
          <p:cNvSpPr>
            <a:spLocks noGrp="1"/>
          </p:cNvSpPr>
          <p:nvPr>
            <p:ph type="sldNum" sz="quarter" idx="12"/>
          </p:nvPr>
        </p:nvSpPr>
        <p:spPr>
          <a:xfrm>
            <a:off x="9132425" y="6403432"/>
            <a:ext cx="2743200" cy="365125"/>
          </a:xfrm>
        </p:spPr>
        <p:txBody>
          <a:bodyPr vert="horz" lIns="91440" tIns="45720" rIns="91440" bIns="45720" rtlCol="0" anchor="ctr"/>
          <a:lstStyle/>
          <a:p>
            <a:fld id="{0A91B963-6E33-4ED1-9AF2-66269A0D1138}" type="slidenum">
              <a:rPr lang="en-GB" sz="1600" smtClean="0">
                <a:solidFill>
                  <a:schemeClr val="tx1"/>
                </a:solidFill>
              </a:rPr>
              <a:pPr/>
              <a:t>19</a:t>
            </a:fld>
            <a:endParaRPr lang="en-GB" sz="1600" dirty="0">
              <a:solidFill>
                <a:schemeClr val="tx1"/>
              </a:solidFill>
            </a:endParaRPr>
          </a:p>
        </p:txBody>
      </p:sp>
    </p:spTree>
    <p:extLst>
      <p:ext uri="{BB962C8B-B14F-4D97-AF65-F5344CB8AC3E}">
        <p14:creationId xmlns:p14="http://schemas.microsoft.com/office/powerpoint/2010/main" val="279108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349F-2D79-B88F-E7FC-4C3ADF972C93}"/>
              </a:ext>
            </a:extLst>
          </p:cNvPr>
          <p:cNvSpPr txBox="1">
            <a:spLocks/>
          </p:cNvSpPr>
          <p:nvPr/>
        </p:nvSpPr>
        <p:spPr>
          <a:xfrm>
            <a:off x="375213" y="671333"/>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Introduction (1)</a:t>
            </a:r>
          </a:p>
        </p:txBody>
      </p:sp>
      <p:pic>
        <p:nvPicPr>
          <p:cNvPr id="3" name="Picture 2" descr="Gali būti aksolotlis vaizdas">
            <a:extLst>
              <a:ext uri="{FF2B5EF4-FFF2-40B4-BE49-F238E27FC236}">
                <a16:creationId xmlns:a16="http://schemas.microsoft.com/office/drawing/2014/main" id="{03EF2602-A681-F245-A0AA-06C07CB587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9" r="26450" b="-969"/>
          <a:stretch/>
        </p:blipFill>
        <p:spPr bwMode="auto">
          <a:xfrm flipH="1">
            <a:off x="7650866" y="3275635"/>
            <a:ext cx="4541134" cy="358236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5E14F7B-E622-EC6D-7444-5EBC802235D3}"/>
              </a:ext>
            </a:extLst>
          </p:cNvPr>
          <p:cNvSpPr>
            <a:spLocks noGrp="1"/>
          </p:cNvSpPr>
          <p:nvPr>
            <p:ph type="sldNum" sz="quarter" idx="12"/>
          </p:nvPr>
        </p:nvSpPr>
        <p:spPr>
          <a:xfrm>
            <a:off x="9143035" y="6356350"/>
            <a:ext cx="2743200" cy="365125"/>
          </a:xfrm>
        </p:spPr>
        <p:txBody>
          <a:bodyPr vert="horz" lIns="91440" tIns="45720" rIns="91440" bIns="45720" rtlCol="0" anchor="ctr"/>
          <a:lstStyle/>
          <a:p>
            <a:fld id="{0A91B963-6E33-4ED1-9AF2-66269A0D1138}" type="slidenum">
              <a:rPr lang="en-GB" sz="1600" smtClean="0">
                <a:solidFill>
                  <a:schemeClr val="tx1"/>
                </a:solidFill>
              </a:rPr>
              <a:pPr/>
              <a:t>2</a:t>
            </a:fld>
            <a:endParaRPr lang="en-GB" sz="1600" dirty="0">
              <a:solidFill>
                <a:schemeClr val="tx1"/>
              </a:solidFill>
            </a:endParaRPr>
          </a:p>
        </p:txBody>
      </p:sp>
      <p:sp>
        <p:nvSpPr>
          <p:cNvPr id="6" name="TextBox 5">
            <a:extLst>
              <a:ext uri="{FF2B5EF4-FFF2-40B4-BE49-F238E27FC236}">
                <a16:creationId xmlns:a16="http://schemas.microsoft.com/office/drawing/2014/main" id="{4CD6511B-C7AF-C739-5117-A3945AC061B9}"/>
              </a:ext>
            </a:extLst>
          </p:cNvPr>
          <p:cNvSpPr txBox="1"/>
          <p:nvPr/>
        </p:nvSpPr>
        <p:spPr>
          <a:xfrm>
            <a:off x="304800" y="2048102"/>
            <a:ext cx="11269133" cy="3104248"/>
          </a:xfrm>
          <a:prstGeom prst="rect">
            <a:avLst/>
          </a:prstGeom>
          <a:noFill/>
        </p:spPr>
        <p:txBody>
          <a:bodyPr wrap="square">
            <a:spAutoFit/>
          </a:bodyPr>
          <a:lstStyle/>
          <a:p>
            <a:pPr marL="0" indent="0">
              <a:lnSpc>
                <a:spcPct val="150000"/>
              </a:lnSpc>
              <a:buNone/>
            </a:pPr>
            <a:r>
              <a:rPr lang="en-GB" sz="2400" dirty="0">
                <a:sym typeface="Wingdings" panose="05000000000000000000" pitchFamily="2" charset="2"/>
              </a:rPr>
              <a:t>Main object of the study, relevance, issues, significance. </a:t>
            </a:r>
          </a:p>
          <a:p>
            <a:pPr marL="0" indent="0">
              <a:lnSpc>
                <a:spcPct val="150000"/>
              </a:lnSpc>
              <a:buNone/>
            </a:pPr>
            <a:endParaRPr lang="en-GB" sz="2400" dirty="0">
              <a:sym typeface="Wingdings" panose="05000000000000000000" pitchFamily="2" charset="2"/>
            </a:endParaRPr>
          </a:p>
          <a:p>
            <a:pPr marL="285750" indent="-285750">
              <a:lnSpc>
                <a:spcPct val="150000"/>
              </a:lnSpc>
              <a:buFont typeface="Arial" panose="020B0604020202020204" pitchFamily="34" charset="0"/>
              <a:buChar char="•"/>
            </a:pPr>
            <a:r>
              <a:rPr lang="en-GB" sz="2400" dirty="0">
                <a:sym typeface="Wingdings" panose="05000000000000000000" pitchFamily="2" charset="2"/>
              </a:rPr>
              <a:t>BRIEF (The essence)</a:t>
            </a:r>
          </a:p>
          <a:p>
            <a:pPr marL="285750" indent="-285750">
              <a:lnSpc>
                <a:spcPct val="150000"/>
              </a:lnSpc>
              <a:buFont typeface="Arial" panose="020B0604020202020204" pitchFamily="34" charset="0"/>
              <a:buChar char="•"/>
            </a:pPr>
            <a:r>
              <a:rPr lang="en-GB" sz="2400" dirty="0">
                <a:sym typeface="Wingdings" panose="05000000000000000000" pitchFamily="2" charset="2"/>
              </a:rPr>
              <a:t>SIMPLE</a:t>
            </a:r>
          </a:p>
          <a:p>
            <a:pPr marL="285750" indent="-285750">
              <a:lnSpc>
                <a:spcPct val="150000"/>
              </a:lnSpc>
              <a:buFont typeface="Arial" panose="020B0604020202020204" pitchFamily="34" charset="0"/>
              <a:buChar char="•"/>
            </a:pPr>
            <a:r>
              <a:rPr lang="en-GB" sz="2400" dirty="0">
                <a:sym typeface="Wingdings" panose="05000000000000000000" pitchFamily="2" charset="2"/>
              </a:rPr>
              <a:t>UNDERSTANDABLE</a:t>
            </a:r>
          </a:p>
          <a:p>
            <a:pPr marL="285750" indent="-285750">
              <a:lnSpc>
                <a:spcPct val="150000"/>
              </a:lnSpc>
              <a:buFont typeface="Arial" panose="020B0604020202020204" pitchFamily="34" charset="0"/>
              <a:buChar char="•"/>
            </a:pPr>
            <a:endParaRPr lang="en-GB" sz="1200" dirty="0"/>
          </a:p>
        </p:txBody>
      </p:sp>
      <p:sp>
        <p:nvSpPr>
          <p:cNvPr id="8" name="TextBox 7">
            <a:extLst>
              <a:ext uri="{FF2B5EF4-FFF2-40B4-BE49-F238E27FC236}">
                <a16:creationId xmlns:a16="http://schemas.microsoft.com/office/drawing/2014/main" id="{FEF5E5BD-1331-9F51-0315-260A9BAA3456}"/>
              </a:ext>
            </a:extLst>
          </p:cNvPr>
          <p:cNvSpPr txBox="1"/>
          <p:nvPr/>
        </p:nvSpPr>
        <p:spPr>
          <a:xfrm>
            <a:off x="5268384" y="2802466"/>
            <a:ext cx="6117166" cy="1474443"/>
          </a:xfrm>
          <a:prstGeom prst="rect">
            <a:avLst/>
          </a:prstGeom>
          <a:noFill/>
        </p:spPr>
        <p:txBody>
          <a:bodyPr wrap="square">
            <a:spAutoFit/>
          </a:bodyPr>
          <a:lstStyle/>
          <a:p>
            <a:pPr algn="l">
              <a:lnSpc>
                <a:spcPct val="150000"/>
              </a:lnSpc>
            </a:pPr>
            <a:r>
              <a:rPr lang="en-GB" sz="3200" b="1" u="sng" dirty="0"/>
              <a:t>Presentation is for the whole study time</a:t>
            </a:r>
          </a:p>
        </p:txBody>
      </p:sp>
    </p:spTree>
    <p:extLst>
      <p:ext uri="{BB962C8B-B14F-4D97-AF65-F5344CB8AC3E}">
        <p14:creationId xmlns:p14="http://schemas.microsoft.com/office/powerpoint/2010/main" val="3037656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42EC-E697-351C-1D8A-2B3FAF36A40D}"/>
              </a:ext>
            </a:extLst>
          </p:cNvPr>
          <p:cNvSpPr txBox="1">
            <a:spLocks/>
          </p:cNvSpPr>
          <p:nvPr/>
        </p:nvSpPr>
        <p:spPr>
          <a:xfrm>
            <a:off x="375213" y="682907"/>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Final steps</a:t>
            </a:r>
          </a:p>
        </p:txBody>
      </p:sp>
      <p:sp>
        <p:nvSpPr>
          <p:cNvPr id="5" name="Slide Number Placeholder 4">
            <a:extLst>
              <a:ext uri="{FF2B5EF4-FFF2-40B4-BE49-F238E27FC236}">
                <a16:creationId xmlns:a16="http://schemas.microsoft.com/office/drawing/2014/main" id="{F15B6726-53CF-14FF-81E2-7A2157376B4F}"/>
              </a:ext>
            </a:extLst>
          </p:cNvPr>
          <p:cNvSpPr>
            <a:spLocks noGrp="1"/>
          </p:cNvSpPr>
          <p:nvPr>
            <p:ph type="sldNum" sz="quarter" idx="12"/>
          </p:nvPr>
        </p:nvSpPr>
        <p:spPr>
          <a:xfrm>
            <a:off x="9212484" y="6379500"/>
            <a:ext cx="2743200" cy="365125"/>
          </a:xfrm>
        </p:spPr>
        <p:txBody>
          <a:bodyPr/>
          <a:lstStyle/>
          <a:p>
            <a:fld id="{0A91B963-6E33-4ED1-9AF2-66269A0D1138}" type="slidenum">
              <a:rPr lang="en-GB" sz="1600" smtClean="0">
                <a:solidFill>
                  <a:schemeClr val="tx1"/>
                </a:solidFill>
              </a:rPr>
              <a:t>20</a:t>
            </a:fld>
            <a:endParaRPr lang="en-GB" sz="1600" dirty="0">
              <a:solidFill>
                <a:schemeClr val="tx1"/>
              </a:solidFill>
            </a:endParaRPr>
          </a:p>
        </p:txBody>
      </p:sp>
      <p:sp>
        <p:nvSpPr>
          <p:cNvPr id="6" name="TextBox 5">
            <a:extLst>
              <a:ext uri="{FF2B5EF4-FFF2-40B4-BE49-F238E27FC236}">
                <a16:creationId xmlns:a16="http://schemas.microsoft.com/office/drawing/2014/main" id="{20191CFB-D0CD-DF72-CEA6-86D29D9249ED}"/>
              </a:ext>
            </a:extLst>
          </p:cNvPr>
          <p:cNvSpPr txBox="1"/>
          <p:nvPr/>
        </p:nvSpPr>
        <p:spPr>
          <a:xfrm>
            <a:off x="5086913" y="2069515"/>
            <a:ext cx="6167120" cy="1569660"/>
          </a:xfrm>
          <a:prstGeom prst="rect">
            <a:avLst/>
          </a:prstGeom>
          <a:noFill/>
        </p:spPr>
        <p:txBody>
          <a:bodyPr wrap="square">
            <a:spAutoFit/>
          </a:bodyPr>
          <a:lstStyle/>
          <a:p>
            <a:r>
              <a:rPr lang="en-GB" sz="2400" dirty="0"/>
              <a:t>Information on when the pre-defence/dissertation defence is planned and what is still missing for the dissertation to be fully prepared.</a:t>
            </a:r>
          </a:p>
        </p:txBody>
      </p:sp>
      <p:pic>
        <p:nvPicPr>
          <p:cNvPr id="1026" name="Picture 2" descr="Mastering Your Thesis Defense: An In-depth Guide - MyThesis Academy">
            <a:extLst>
              <a:ext uri="{FF2B5EF4-FFF2-40B4-BE49-F238E27FC236}">
                <a16:creationId xmlns:a16="http://schemas.microsoft.com/office/drawing/2014/main" id="{6E14A343-AA51-2B37-7B7E-154DAFBCA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13" y="16170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EEB19B-16DA-E41A-D650-7EC0D3641E2C}"/>
              </a:ext>
            </a:extLst>
          </p:cNvPr>
          <p:cNvSpPr txBox="1"/>
          <p:nvPr/>
        </p:nvSpPr>
        <p:spPr>
          <a:xfrm>
            <a:off x="5040346" y="3897908"/>
            <a:ext cx="6780674" cy="1569660"/>
          </a:xfrm>
          <a:prstGeom prst="rect">
            <a:avLst/>
          </a:prstGeom>
          <a:noFill/>
        </p:spPr>
        <p:txBody>
          <a:bodyPr wrap="square">
            <a:spAutoFit/>
          </a:bodyPr>
          <a:lstStyle/>
          <a:p>
            <a:r>
              <a:rPr lang="en-GB" sz="2400" dirty="0"/>
              <a:t>Other important information, if relevant, including achievements, funding received, science promotion, training, important changes to mention, etc.</a:t>
            </a:r>
          </a:p>
        </p:txBody>
      </p:sp>
    </p:spTree>
    <p:extLst>
      <p:ext uri="{BB962C8B-B14F-4D97-AF65-F5344CB8AC3E}">
        <p14:creationId xmlns:p14="http://schemas.microsoft.com/office/powerpoint/2010/main" val="18269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4DF3-032D-3EAB-6AE8-7C9B62BEDEE5}"/>
              </a:ext>
            </a:extLst>
          </p:cNvPr>
          <p:cNvSpPr txBox="1">
            <a:spLocks/>
          </p:cNvSpPr>
          <p:nvPr/>
        </p:nvSpPr>
        <p:spPr>
          <a:xfrm>
            <a:off x="590309" y="2106594"/>
            <a:ext cx="11011382"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gn="ctr"/>
            <a:r>
              <a:rPr lang="en-GB" sz="4400" dirty="0">
                <a:solidFill>
                  <a:schemeClr val="tx1"/>
                </a:solidFill>
              </a:rPr>
              <a:t>Thank you for your attention</a:t>
            </a:r>
          </a:p>
        </p:txBody>
      </p:sp>
      <p:sp>
        <p:nvSpPr>
          <p:cNvPr id="4" name="Slide Number Placeholder 3">
            <a:extLst>
              <a:ext uri="{FF2B5EF4-FFF2-40B4-BE49-F238E27FC236}">
                <a16:creationId xmlns:a16="http://schemas.microsoft.com/office/drawing/2014/main" id="{74AE75F0-5C28-BA74-659D-75C762E1C575}"/>
              </a:ext>
            </a:extLst>
          </p:cNvPr>
          <p:cNvSpPr>
            <a:spLocks noGrp="1"/>
          </p:cNvSpPr>
          <p:nvPr>
            <p:ph type="sldNum" sz="quarter" idx="12"/>
          </p:nvPr>
        </p:nvSpPr>
        <p:spPr>
          <a:xfrm>
            <a:off x="9132425" y="6403432"/>
            <a:ext cx="2743200" cy="365125"/>
          </a:xfrm>
        </p:spPr>
        <p:txBody>
          <a:bodyPr vert="horz" lIns="91440" tIns="45720" rIns="91440" bIns="45720" rtlCol="0" anchor="ctr"/>
          <a:lstStyle/>
          <a:p>
            <a:fld id="{0A91B963-6E33-4ED1-9AF2-66269A0D1138}" type="slidenum">
              <a:rPr lang="en-GB" sz="1600" smtClean="0">
                <a:solidFill>
                  <a:schemeClr val="tx1"/>
                </a:solidFill>
              </a:rPr>
              <a:pPr/>
              <a:t>21</a:t>
            </a:fld>
            <a:endParaRPr lang="en-GB" sz="1600" dirty="0">
              <a:solidFill>
                <a:schemeClr val="tx1"/>
              </a:solidFill>
            </a:endParaRPr>
          </a:p>
        </p:txBody>
      </p:sp>
      <p:sp>
        <p:nvSpPr>
          <p:cNvPr id="6" name="TextBox 5">
            <a:extLst>
              <a:ext uri="{FF2B5EF4-FFF2-40B4-BE49-F238E27FC236}">
                <a16:creationId xmlns:a16="http://schemas.microsoft.com/office/drawing/2014/main" id="{280F122A-87D6-3F22-4ADE-D72E319F0881}"/>
              </a:ext>
            </a:extLst>
          </p:cNvPr>
          <p:cNvSpPr txBox="1"/>
          <p:nvPr/>
        </p:nvSpPr>
        <p:spPr>
          <a:xfrm>
            <a:off x="590309" y="3397972"/>
            <a:ext cx="11011382" cy="1015663"/>
          </a:xfrm>
          <a:prstGeom prst="rect">
            <a:avLst/>
          </a:prstGeom>
          <a:noFill/>
        </p:spPr>
        <p:txBody>
          <a:bodyPr wrap="square">
            <a:spAutoFit/>
          </a:bodyPr>
          <a:lstStyle/>
          <a:p>
            <a:pPr algn="ctr"/>
            <a:r>
              <a:rPr lang="en-GB" sz="2000" b="1" dirty="0"/>
              <a:t>Dr Justas </a:t>
            </a:r>
            <a:r>
              <a:rPr lang="en-GB" sz="2000" b="1" dirty="0" err="1"/>
              <a:t>Dainys</a:t>
            </a:r>
            <a:r>
              <a:rPr lang="en-GB" sz="2000" b="1" dirty="0"/>
              <a:t>, Dr </a:t>
            </a:r>
            <a:r>
              <a:rPr lang="en-GB" sz="2000" b="1" dirty="0" err="1"/>
              <a:t>Petras</a:t>
            </a:r>
            <a:r>
              <a:rPr lang="en-GB" sz="2000" b="1" dirty="0"/>
              <a:t> </a:t>
            </a:r>
            <a:r>
              <a:rPr lang="en-GB" sz="2000" b="1" dirty="0" err="1"/>
              <a:t>Prakas</a:t>
            </a:r>
            <a:endParaRPr lang="en-GB" sz="2000" b="1" dirty="0"/>
          </a:p>
          <a:p>
            <a:pPr algn="ctr"/>
            <a:r>
              <a:rPr lang="en-GB" sz="2000" dirty="0"/>
              <a:t>Nature Research Centre</a:t>
            </a:r>
          </a:p>
          <a:p>
            <a:pPr algn="ctr"/>
            <a:r>
              <a:rPr lang="en-GB" sz="2000" dirty="0"/>
              <a:t>Early Career Researcher Committee</a:t>
            </a:r>
          </a:p>
        </p:txBody>
      </p:sp>
      <p:grpSp>
        <p:nvGrpSpPr>
          <p:cNvPr id="13" name="Group 12">
            <a:extLst>
              <a:ext uri="{FF2B5EF4-FFF2-40B4-BE49-F238E27FC236}">
                <a16:creationId xmlns:a16="http://schemas.microsoft.com/office/drawing/2014/main" id="{327AE4C4-CEBB-DCB3-F15A-77851373DDA0}"/>
              </a:ext>
            </a:extLst>
          </p:cNvPr>
          <p:cNvGrpSpPr/>
          <p:nvPr/>
        </p:nvGrpSpPr>
        <p:grpSpPr>
          <a:xfrm>
            <a:off x="4354944" y="5340098"/>
            <a:ext cx="3482111" cy="1245896"/>
            <a:chOff x="3988310" y="4694873"/>
            <a:chExt cx="3669889" cy="2255625"/>
          </a:xfrm>
        </p:grpSpPr>
        <p:pic>
          <p:nvPicPr>
            <p:cNvPr id="2050" name="Picture 2" descr="Email Icon PNG vector in SVG, PDF, AI, CDR format">
              <a:extLst>
                <a:ext uri="{FF2B5EF4-FFF2-40B4-BE49-F238E27FC236}">
                  <a16:creationId xmlns:a16="http://schemas.microsoft.com/office/drawing/2014/main" id="{BD2C9358-52C0-6283-609E-E464C85B3EC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7113" y1="32769" x2="47113" y2="32769"/>
                          <a14:backgroundMark x1="26790" y1="41538" x2="26790" y2="41538"/>
                          <a14:backgroundMark x1="27367" y1="46769" x2="27367" y2="46769"/>
                          <a14:backgroundMark x1="73095" y1="41231" x2="73095" y2="41231"/>
                          <a14:backgroundMark x1="72979" y1="47077" x2="72979" y2="47077"/>
                        </a14:backgroundRemoval>
                      </a14:imgEffect>
                    </a14:imgLayer>
                  </a14:imgProps>
                </a:ext>
                <a:ext uri="{28A0092B-C50C-407E-A947-70E740481C1C}">
                  <a14:useLocalDpi xmlns:a14="http://schemas.microsoft.com/office/drawing/2010/main" val="0"/>
                </a:ext>
              </a:extLst>
            </a:blip>
            <a:srcRect/>
            <a:stretch>
              <a:fillRect/>
            </a:stretch>
          </p:blipFill>
          <p:spPr bwMode="auto">
            <a:xfrm>
              <a:off x="3988310" y="4694873"/>
              <a:ext cx="805006" cy="9810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bsite Icon Vector Art, Icons, and Graphics for Free Download">
              <a:extLst>
                <a:ext uri="{FF2B5EF4-FFF2-40B4-BE49-F238E27FC236}">
                  <a16:creationId xmlns:a16="http://schemas.microsoft.com/office/drawing/2014/main" id="{F244771D-95B6-AC35-7BED-472C3DEDCC6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92674" y="6002077"/>
              <a:ext cx="625743" cy="9484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898B5F-72B6-6E09-9BB9-A764C4055D6A}"/>
                </a:ext>
              </a:extLst>
            </p:cNvPr>
            <p:cNvSpPr txBox="1"/>
            <p:nvPr/>
          </p:nvSpPr>
          <p:spPr>
            <a:xfrm>
              <a:off x="4405545" y="6106954"/>
              <a:ext cx="3149600" cy="668655"/>
            </a:xfrm>
            <a:prstGeom prst="rect">
              <a:avLst/>
            </a:prstGeom>
            <a:noFill/>
          </p:spPr>
          <p:txBody>
            <a:bodyPr wrap="square">
              <a:spAutoFit/>
            </a:bodyPr>
            <a:lstStyle/>
            <a:p>
              <a:pPr algn="ctr"/>
              <a:r>
                <a:rPr lang="en-GB" sz="1800" dirty="0"/>
                <a:t>www.gamtostyrimai.lt </a:t>
              </a:r>
            </a:p>
          </p:txBody>
        </p:sp>
        <p:sp>
          <p:nvSpPr>
            <p:cNvPr id="10" name="TextBox 9">
              <a:extLst>
                <a:ext uri="{FF2B5EF4-FFF2-40B4-BE49-F238E27FC236}">
                  <a16:creationId xmlns:a16="http://schemas.microsoft.com/office/drawing/2014/main" id="{BEFC7B04-2EDB-BF05-5AF1-245FFE63FE55}"/>
                </a:ext>
              </a:extLst>
            </p:cNvPr>
            <p:cNvSpPr txBox="1"/>
            <p:nvPr/>
          </p:nvSpPr>
          <p:spPr>
            <a:xfrm>
              <a:off x="4718417" y="4819184"/>
              <a:ext cx="2939782" cy="668655"/>
            </a:xfrm>
            <a:prstGeom prst="rect">
              <a:avLst/>
            </a:prstGeom>
            <a:noFill/>
          </p:spPr>
          <p:txBody>
            <a:bodyPr wrap="square">
              <a:spAutoFit/>
            </a:bodyPr>
            <a:lstStyle/>
            <a:p>
              <a:r>
                <a:rPr lang="en-GB" sz="1800" dirty="0" err="1"/>
                <a:t>justas.dainys@gamtc.lt</a:t>
              </a:r>
              <a:endParaRPr lang="en-GB" dirty="0"/>
            </a:p>
          </p:txBody>
        </p:sp>
      </p:grpSp>
      <p:sp>
        <p:nvSpPr>
          <p:cNvPr id="3" name="TextBox 2">
            <a:extLst>
              <a:ext uri="{FF2B5EF4-FFF2-40B4-BE49-F238E27FC236}">
                <a16:creationId xmlns:a16="http://schemas.microsoft.com/office/drawing/2014/main" id="{5179D165-C6E6-7CC3-F16A-976B4FE7FA4D}"/>
              </a:ext>
            </a:extLst>
          </p:cNvPr>
          <p:cNvSpPr txBox="1"/>
          <p:nvPr/>
        </p:nvSpPr>
        <p:spPr>
          <a:xfrm>
            <a:off x="7875124" y="5297190"/>
            <a:ext cx="2789361" cy="584775"/>
          </a:xfrm>
          <a:prstGeom prst="rect">
            <a:avLst/>
          </a:prstGeom>
          <a:noFill/>
        </p:spPr>
        <p:txBody>
          <a:bodyPr wrap="square" rtlCol="0">
            <a:spAutoFit/>
          </a:bodyPr>
          <a:lstStyle/>
          <a:p>
            <a:r>
              <a:rPr lang="en-GB" sz="1600" b="1" dirty="0">
                <a:solidFill>
                  <a:srgbClr val="00B050"/>
                </a:solidFill>
              </a:rPr>
              <a:t>Institutional e-mail address is recommended</a:t>
            </a:r>
          </a:p>
        </p:txBody>
      </p:sp>
    </p:spTree>
    <p:extLst>
      <p:ext uri="{BB962C8B-B14F-4D97-AF65-F5344CB8AC3E}">
        <p14:creationId xmlns:p14="http://schemas.microsoft.com/office/powerpoint/2010/main" val="326569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349F-2D79-B88F-E7FC-4C3ADF972C93}"/>
              </a:ext>
            </a:extLst>
          </p:cNvPr>
          <p:cNvSpPr txBox="1">
            <a:spLocks/>
          </p:cNvSpPr>
          <p:nvPr/>
        </p:nvSpPr>
        <p:spPr>
          <a:xfrm>
            <a:off x="375213" y="671333"/>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Introduction (2)</a:t>
            </a:r>
          </a:p>
        </p:txBody>
      </p:sp>
      <p:sp>
        <p:nvSpPr>
          <p:cNvPr id="5" name="Slide Number Placeholder 4">
            <a:extLst>
              <a:ext uri="{FF2B5EF4-FFF2-40B4-BE49-F238E27FC236}">
                <a16:creationId xmlns:a16="http://schemas.microsoft.com/office/drawing/2014/main" id="{15E14F7B-E622-EC6D-7444-5EBC802235D3}"/>
              </a:ext>
            </a:extLst>
          </p:cNvPr>
          <p:cNvSpPr>
            <a:spLocks noGrp="1"/>
          </p:cNvSpPr>
          <p:nvPr>
            <p:ph type="sldNum" sz="quarter" idx="12"/>
          </p:nvPr>
        </p:nvSpPr>
        <p:spPr>
          <a:xfrm>
            <a:off x="9143035" y="6356350"/>
            <a:ext cx="2743200" cy="365125"/>
          </a:xfrm>
        </p:spPr>
        <p:txBody>
          <a:bodyPr vert="horz" lIns="91440" tIns="45720" rIns="91440" bIns="45720" rtlCol="0" anchor="ctr"/>
          <a:lstStyle/>
          <a:p>
            <a:fld id="{0A91B963-6E33-4ED1-9AF2-66269A0D1138}" type="slidenum">
              <a:rPr lang="en-GB" sz="1600" smtClean="0">
                <a:solidFill>
                  <a:schemeClr val="tx1"/>
                </a:solidFill>
              </a:rPr>
              <a:pPr/>
              <a:t>3</a:t>
            </a:fld>
            <a:endParaRPr lang="en-GB" sz="1600" dirty="0">
              <a:solidFill>
                <a:schemeClr val="tx1"/>
              </a:solidFill>
            </a:endParaRPr>
          </a:p>
        </p:txBody>
      </p:sp>
    </p:spTree>
    <p:extLst>
      <p:ext uri="{BB962C8B-B14F-4D97-AF65-F5344CB8AC3E}">
        <p14:creationId xmlns:p14="http://schemas.microsoft.com/office/powerpoint/2010/main" val="331918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42EC-E697-351C-1D8A-2B3FAF36A40D}"/>
              </a:ext>
            </a:extLst>
          </p:cNvPr>
          <p:cNvSpPr txBox="1">
            <a:spLocks/>
          </p:cNvSpPr>
          <p:nvPr/>
        </p:nvSpPr>
        <p:spPr>
          <a:xfrm>
            <a:off x="375213" y="682907"/>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Aims and objectives</a:t>
            </a:r>
          </a:p>
        </p:txBody>
      </p:sp>
      <p:sp>
        <p:nvSpPr>
          <p:cNvPr id="3" name="Slide Number Placeholder 2">
            <a:extLst>
              <a:ext uri="{FF2B5EF4-FFF2-40B4-BE49-F238E27FC236}">
                <a16:creationId xmlns:a16="http://schemas.microsoft.com/office/drawing/2014/main" id="{367BACDE-4837-30A1-4599-3B456A619DD4}"/>
              </a:ext>
            </a:extLst>
          </p:cNvPr>
          <p:cNvSpPr>
            <a:spLocks noGrp="1"/>
          </p:cNvSpPr>
          <p:nvPr>
            <p:ph type="sldNum" sz="quarter" idx="12"/>
          </p:nvPr>
        </p:nvSpPr>
        <p:spPr>
          <a:xfrm>
            <a:off x="9113644" y="6379500"/>
            <a:ext cx="2743200" cy="365125"/>
          </a:xfrm>
        </p:spPr>
        <p:txBody>
          <a:bodyPr/>
          <a:lstStyle/>
          <a:p>
            <a:fld id="{0A91B963-6E33-4ED1-9AF2-66269A0D1138}" type="slidenum">
              <a:rPr lang="en-GB" sz="1600" smtClean="0">
                <a:solidFill>
                  <a:schemeClr val="tx1"/>
                </a:solidFill>
              </a:rPr>
              <a:t>4</a:t>
            </a:fld>
            <a:endParaRPr lang="en-GB" sz="1600" dirty="0">
              <a:solidFill>
                <a:schemeClr val="tx1"/>
              </a:solidFill>
            </a:endParaRPr>
          </a:p>
        </p:txBody>
      </p:sp>
      <p:sp>
        <p:nvSpPr>
          <p:cNvPr id="4" name="TextBox 3">
            <a:extLst>
              <a:ext uri="{FF2B5EF4-FFF2-40B4-BE49-F238E27FC236}">
                <a16:creationId xmlns:a16="http://schemas.microsoft.com/office/drawing/2014/main" id="{4466066E-1B13-65CA-6635-79E424678958}"/>
              </a:ext>
            </a:extLst>
          </p:cNvPr>
          <p:cNvSpPr txBox="1"/>
          <p:nvPr/>
        </p:nvSpPr>
        <p:spPr>
          <a:xfrm>
            <a:off x="313268" y="2079851"/>
            <a:ext cx="11277600" cy="3900107"/>
          </a:xfrm>
          <a:prstGeom prst="rect">
            <a:avLst/>
          </a:prstGeom>
          <a:noFill/>
        </p:spPr>
        <p:txBody>
          <a:bodyPr wrap="square">
            <a:spAutoFit/>
          </a:bodyPr>
          <a:lstStyle/>
          <a:p>
            <a:pPr marL="0" indent="0">
              <a:lnSpc>
                <a:spcPct val="150000"/>
              </a:lnSpc>
              <a:buNone/>
            </a:pPr>
            <a:r>
              <a:rPr lang="en-GB" sz="2400" b="1" u="sng" dirty="0"/>
              <a:t>Main aim:</a:t>
            </a:r>
            <a:r>
              <a:rPr lang="en-GB" sz="2400" b="1" dirty="0"/>
              <a:t> </a:t>
            </a:r>
            <a:r>
              <a:rPr lang="en-GB" sz="2400" dirty="0">
                <a:solidFill>
                  <a:srgbClr val="00B050"/>
                </a:solidFill>
              </a:rPr>
              <a:t>the aim of your thesis</a:t>
            </a:r>
          </a:p>
          <a:p>
            <a:pPr marL="0" indent="0">
              <a:lnSpc>
                <a:spcPct val="150000"/>
              </a:lnSpc>
              <a:buNone/>
            </a:pPr>
            <a:endParaRPr lang="en-GB" sz="2400" u="sng" dirty="0"/>
          </a:p>
          <a:p>
            <a:pPr marL="0" indent="0">
              <a:lnSpc>
                <a:spcPct val="150000"/>
              </a:lnSpc>
              <a:buNone/>
            </a:pPr>
            <a:r>
              <a:rPr lang="en-GB" sz="2400" b="1" u="sng" dirty="0"/>
              <a:t>Objectives:</a:t>
            </a:r>
          </a:p>
          <a:p>
            <a:pPr marL="342900" indent="-342900">
              <a:lnSpc>
                <a:spcPct val="150000"/>
              </a:lnSpc>
              <a:buFont typeface="+mj-lt"/>
              <a:buAutoNum type="arabicPeriod"/>
            </a:pPr>
            <a:r>
              <a:rPr lang="en-GB" sz="2400" dirty="0">
                <a:solidFill>
                  <a:srgbClr val="00B050"/>
                </a:solidFill>
              </a:rPr>
              <a:t>First objective</a:t>
            </a:r>
          </a:p>
          <a:p>
            <a:pPr marL="342900" indent="-342900">
              <a:lnSpc>
                <a:spcPct val="150000"/>
              </a:lnSpc>
              <a:buFont typeface="+mj-lt"/>
              <a:buAutoNum type="arabicPeriod"/>
            </a:pPr>
            <a:r>
              <a:rPr lang="en-GB" sz="2400" dirty="0">
                <a:solidFill>
                  <a:srgbClr val="00B050"/>
                </a:solidFill>
              </a:rPr>
              <a:t>Second objective</a:t>
            </a:r>
          </a:p>
          <a:p>
            <a:pPr marL="342900" indent="-342900">
              <a:lnSpc>
                <a:spcPct val="150000"/>
              </a:lnSpc>
              <a:buFont typeface="+mj-lt"/>
              <a:buAutoNum type="arabicPeriod"/>
            </a:pPr>
            <a:r>
              <a:rPr lang="en-GB" sz="2400" dirty="0">
                <a:solidFill>
                  <a:srgbClr val="00B050"/>
                </a:solidFill>
              </a:rPr>
              <a:t>...</a:t>
            </a:r>
          </a:p>
          <a:p>
            <a:pPr marL="0" indent="0">
              <a:lnSpc>
                <a:spcPct val="150000"/>
              </a:lnSpc>
              <a:buNone/>
            </a:pPr>
            <a:endParaRPr lang="en-GB" sz="2400" u="sng" dirty="0"/>
          </a:p>
        </p:txBody>
      </p:sp>
      <p:sp>
        <p:nvSpPr>
          <p:cNvPr id="6" name="TextBox 5">
            <a:extLst>
              <a:ext uri="{FF2B5EF4-FFF2-40B4-BE49-F238E27FC236}">
                <a16:creationId xmlns:a16="http://schemas.microsoft.com/office/drawing/2014/main" id="{36811CD2-3A26-37A2-D1AA-98882DE96A3D}"/>
              </a:ext>
            </a:extLst>
          </p:cNvPr>
          <p:cNvSpPr txBox="1"/>
          <p:nvPr/>
        </p:nvSpPr>
        <p:spPr>
          <a:xfrm>
            <a:off x="7018143" y="2548086"/>
            <a:ext cx="4606590" cy="3416320"/>
          </a:xfrm>
          <a:prstGeom prst="rect">
            <a:avLst/>
          </a:prstGeom>
          <a:noFill/>
        </p:spPr>
        <p:txBody>
          <a:bodyPr wrap="square" rtlCol="0">
            <a:spAutoFit/>
          </a:bodyPr>
          <a:lstStyle/>
          <a:p>
            <a:r>
              <a:rPr lang="en-GB" sz="2400" dirty="0"/>
              <a:t>You don't have to read the text on the slides – the slides should just contain the essence and are usually used as a guide, rather than read. You should guide the audience with the slides but also provide a captivating talk.</a:t>
            </a:r>
          </a:p>
        </p:txBody>
      </p:sp>
    </p:spTree>
    <p:extLst>
      <p:ext uri="{BB962C8B-B14F-4D97-AF65-F5344CB8AC3E}">
        <p14:creationId xmlns:p14="http://schemas.microsoft.com/office/powerpoint/2010/main" val="79795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42EC-E697-351C-1D8A-2B3FAF36A40D}"/>
              </a:ext>
            </a:extLst>
          </p:cNvPr>
          <p:cNvSpPr txBox="1">
            <a:spLocks/>
          </p:cNvSpPr>
          <p:nvPr/>
        </p:nvSpPr>
        <p:spPr>
          <a:xfrm>
            <a:off x="375213" y="682907"/>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Statements to be defended</a:t>
            </a:r>
          </a:p>
        </p:txBody>
      </p:sp>
      <p:sp>
        <p:nvSpPr>
          <p:cNvPr id="7" name="TextBox 6">
            <a:extLst>
              <a:ext uri="{FF2B5EF4-FFF2-40B4-BE49-F238E27FC236}">
                <a16:creationId xmlns:a16="http://schemas.microsoft.com/office/drawing/2014/main" id="{84389A2A-A899-E359-3322-4A4993F255F3}"/>
              </a:ext>
            </a:extLst>
          </p:cNvPr>
          <p:cNvSpPr txBox="1"/>
          <p:nvPr/>
        </p:nvSpPr>
        <p:spPr>
          <a:xfrm>
            <a:off x="292100" y="2065867"/>
            <a:ext cx="11298767" cy="2238113"/>
          </a:xfrm>
          <a:prstGeom prst="rect">
            <a:avLst/>
          </a:prstGeom>
          <a:noFill/>
        </p:spPr>
        <p:txBody>
          <a:bodyPr wrap="square">
            <a:spAutoFit/>
          </a:bodyPr>
          <a:lstStyle/>
          <a:p>
            <a:pPr marL="342900" indent="-342900">
              <a:lnSpc>
                <a:spcPct val="150000"/>
              </a:lnSpc>
              <a:buFont typeface="+mj-lt"/>
              <a:buAutoNum type="arabicPeriod"/>
            </a:pPr>
            <a:r>
              <a:rPr lang="en-GB" sz="2400" u="sng" dirty="0">
                <a:solidFill>
                  <a:srgbClr val="00B050"/>
                </a:solidFill>
              </a:rPr>
              <a:t>First statement</a:t>
            </a:r>
          </a:p>
          <a:p>
            <a:pPr marL="342900" indent="-342900">
              <a:lnSpc>
                <a:spcPct val="150000"/>
              </a:lnSpc>
              <a:buFont typeface="+mj-lt"/>
              <a:buAutoNum type="arabicPeriod"/>
            </a:pPr>
            <a:r>
              <a:rPr lang="en-GB" sz="2400" u="sng" dirty="0">
                <a:solidFill>
                  <a:srgbClr val="00B050"/>
                </a:solidFill>
              </a:rPr>
              <a:t>Second statement</a:t>
            </a:r>
          </a:p>
          <a:p>
            <a:pPr marL="342900" indent="-342900">
              <a:lnSpc>
                <a:spcPct val="150000"/>
              </a:lnSpc>
              <a:buFont typeface="+mj-lt"/>
              <a:buAutoNum type="arabicPeriod"/>
            </a:pPr>
            <a:r>
              <a:rPr lang="en-GB" sz="2400" u="sng" dirty="0">
                <a:solidFill>
                  <a:srgbClr val="00B050"/>
                </a:solidFill>
              </a:rPr>
              <a:t>...</a:t>
            </a:r>
          </a:p>
          <a:p>
            <a:pPr marL="0" indent="0">
              <a:lnSpc>
                <a:spcPct val="150000"/>
              </a:lnSpc>
              <a:buNone/>
            </a:pPr>
            <a:endParaRPr lang="en-GB" sz="2400" u="sng" dirty="0"/>
          </a:p>
        </p:txBody>
      </p:sp>
      <p:sp>
        <p:nvSpPr>
          <p:cNvPr id="3" name="Slide Number Placeholder 2">
            <a:extLst>
              <a:ext uri="{FF2B5EF4-FFF2-40B4-BE49-F238E27FC236}">
                <a16:creationId xmlns:a16="http://schemas.microsoft.com/office/drawing/2014/main" id="{367BACDE-4837-30A1-4599-3B456A619DD4}"/>
              </a:ext>
            </a:extLst>
          </p:cNvPr>
          <p:cNvSpPr>
            <a:spLocks noGrp="1"/>
          </p:cNvSpPr>
          <p:nvPr>
            <p:ph type="sldNum" sz="quarter" idx="12"/>
          </p:nvPr>
        </p:nvSpPr>
        <p:spPr>
          <a:xfrm>
            <a:off x="9113644" y="6379500"/>
            <a:ext cx="2743200" cy="365125"/>
          </a:xfrm>
        </p:spPr>
        <p:txBody>
          <a:bodyPr/>
          <a:lstStyle/>
          <a:p>
            <a:fld id="{0A91B963-6E33-4ED1-9AF2-66269A0D1138}" type="slidenum">
              <a:rPr lang="en-GB" sz="1600" smtClean="0">
                <a:solidFill>
                  <a:schemeClr val="tx1"/>
                </a:solidFill>
              </a:rPr>
              <a:t>5</a:t>
            </a:fld>
            <a:endParaRPr lang="en-GB" sz="1600" dirty="0">
              <a:solidFill>
                <a:schemeClr val="tx1"/>
              </a:solidFill>
            </a:endParaRPr>
          </a:p>
        </p:txBody>
      </p:sp>
      <p:sp>
        <p:nvSpPr>
          <p:cNvPr id="4" name="TextBox 3">
            <a:extLst>
              <a:ext uri="{FF2B5EF4-FFF2-40B4-BE49-F238E27FC236}">
                <a16:creationId xmlns:a16="http://schemas.microsoft.com/office/drawing/2014/main" id="{F5434B1B-C63B-35AA-4201-8BD0DA70FB11}"/>
              </a:ext>
            </a:extLst>
          </p:cNvPr>
          <p:cNvSpPr txBox="1"/>
          <p:nvPr/>
        </p:nvSpPr>
        <p:spPr>
          <a:xfrm>
            <a:off x="4258733" y="4071176"/>
            <a:ext cx="7332134" cy="2308324"/>
          </a:xfrm>
          <a:prstGeom prst="rect">
            <a:avLst/>
          </a:prstGeom>
          <a:noFill/>
        </p:spPr>
        <p:txBody>
          <a:bodyPr wrap="square" rtlCol="0">
            <a:spAutoFit/>
          </a:bodyPr>
          <a:lstStyle/>
          <a:p>
            <a:pPr marL="285750" indent="-285750">
              <a:buFont typeface="Arial" panose="020B0604020202020204" pitchFamily="34" charset="0"/>
              <a:buChar char="•"/>
            </a:pPr>
            <a:r>
              <a:rPr lang="en-GB" dirty="0"/>
              <a:t>„Statements to be defended“ are answers to the problematic questions raised during your PhD studies. They differ from hypotheses in that they are formulated after the research has been carried out and after the data have been summarised and interpreted. </a:t>
            </a:r>
          </a:p>
          <a:p>
            <a:pPr marL="285750" indent="-285750">
              <a:buFont typeface="Arial" panose="020B0604020202020204" pitchFamily="34" charset="0"/>
              <a:buChar char="•"/>
            </a:pPr>
            <a:r>
              <a:rPr lang="en-GB" dirty="0"/>
              <a:t>They are generally specific, describing what the research has confirmed or revealed.</a:t>
            </a:r>
          </a:p>
          <a:p>
            <a:pPr marL="285750" indent="-285750">
              <a:buFont typeface="Arial" panose="020B0604020202020204" pitchFamily="34" charset="0"/>
              <a:buChar char="•"/>
            </a:pPr>
            <a:r>
              <a:rPr lang="en-GB" dirty="0"/>
              <a:t>They should be reflected in the conclusions</a:t>
            </a:r>
          </a:p>
        </p:txBody>
      </p:sp>
    </p:spTree>
    <p:extLst>
      <p:ext uri="{BB962C8B-B14F-4D97-AF65-F5344CB8AC3E}">
        <p14:creationId xmlns:p14="http://schemas.microsoft.com/office/powerpoint/2010/main" val="188474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42EC-E697-351C-1D8A-2B3FAF36A40D}"/>
              </a:ext>
            </a:extLst>
          </p:cNvPr>
          <p:cNvSpPr txBox="1">
            <a:spLocks/>
          </p:cNvSpPr>
          <p:nvPr/>
        </p:nvSpPr>
        <p:spPr>
          <a:xfrm>
            <a:off x="375213" y="682907"/>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Novelty</a:t>
            </a:r>
          </a:p>
        </p:txBody>
      </p:sp>
      <p:sp>
        <p:nvSpPr>
          <p:cNvPr id="7" name="TextBox 6">
            <a:extLst>
              <a:ext uri="{FF2B5EF4-FFF2-40B4-BE49-F238E27FC236}">
                <a16:creationId xmlns:a16="http://schemas.microsoft.com/office/drawing/2014/main" id="{84389A2A-A899-E359-3322-4A4993F255F3}"/>
              </a:ext>
            </a:extLst>
          </p:cNvPr>
          <p:cNvSpPr txBox="1"/>
          <p:nvPr/>
        </p:nvSpPr>
        <p:spPr>
          <a:xfrm>
            <a:off x="375213" y="2309943"/>
            <a:ext cx="11481631" cy="1130118"/>
          </a:xfrm>
          <a:prstGeom prst="rect">
            <a:avLst/>
          </a:prstGeom>
          <a:noFill/>
        </p:spPr>
        <p:txBody>
          <a:bodyPr wrap="square">
            <a:spAutoFit/>
          </a:bodyPr>
          <a:lstStyle/>
          <a:p>
            <a:pPr marL="342900" indent="-342900">
              <a:lnSpc>
                <a:spcPct val="150000"/>
              </a:lnSpc>
              <a:buFont typeface="+mj-lt"/>
              <a:buAutoNum type="arabicPeriod"/>
            </a:pPr>
            <a:r>
              <a:rPr lang="en-GB" sz="2400" u="sng" dirty="0">
                <a:solidFill>
                  <a:srgbClr val="00B050"/>
                </a:solidFill>
              </a:rPr>
              <a:t>For the first time....</a:t>
            </a:r>
          </a:p>
          <a:p>
            <a:pPr marL="0" indent="0">
              <a:lnSpc>
                <a:spcPct val="150000"/>
              </a:lnSpc>
              <a:buNone/>
            </a:pPr>
            <a:endParaRPr lang="en-GB" sz="2400" u="sng" dirty="0"/>
          </a:p>
        </p:txBody>
      </p:sp>
      <p:sp>
        <p:nvSpPr>
          <p:cNvPr id="3" name="Slide Number Placeholder 2">
            <a:extLst>
              <a:ext uri="{FF2B5EF4-FFF2-40B4-BE49-F238E27FC236}">
                <a16:creationId xmlns:a16="http://schemas.microsoft.com/office/drawing/2014/main" id="{367BACDE-4837-30A1-4599-3B456A619DD4}"/>
              </a:ext>
            </a:extLst>
          </p:cNvPr>
          <p:cNvSpPr>
            <a:spLocks noGrp="1"/>
          </p:cNvSpPr>
          <p:nvPr>
            <p:ph type="sldNum" sz="quarter" idx="12"/>
          </p:nvPr>
        </p:nvSpPr>
        <p:spPr>
          <a:xfrm>
            <a:off x="9113644" y="6387967"/>
            <a:ext cx="2743200" cy="365125"/>
          </a:xfrm>
        </p:spPr>
        <p:txBody>
          <a:bodyPr/>
          <a:lstStyle/>
          <a:p>
            <a:fld id="{0A91B963-6E33-4ED1-9AF2-66269A0D1138}" type="slidenum">
              <a:rPr lang="en-GB" sz="1600" smtClean="0">
                <a:solidFill>
                  <a:schemeClr val="tx1"/>
                </a:solidFill>
              </a:rPr>
              <a:t>6</a:t>
            </a:fld>
            <a:endParaRPr lang="en-GB" sz="1600" dirty="0">
              <a:solidFill>
                <a:schemeClr val="tx1"/>
              </a:solidFill>
            </a:endParaRPr>
          </a:p>
        </p:txBody>
      </p:sp>
      <p:sp>
        <p:nvSpPr>
          <p:cNvPr id="4" name="TextBox 3">
            <a:extLst>
              <a:ext uri="{FF2B5EF4-FFF2-40B4-BE49-F238E27FC236}">
                <a16:creationId xmlns:a16="http://schemas.microsoft.com/office/drawing/2014/main" id="{3E85379D-FAD2-DD8E-F413-00DB61EDC208}"/>
              </a:ext>
            </a:extLst>
          </p:cNvPr>
          <p:cNvSpPr txBox="1"/>
          <p:nvPr/>
        </p:nvSpPr>
        <p:spPr>
          <a:xfrm>
            <a:off x="5932824" y="4847286"/>
            <a:ext cx="5437910" cy="1200329"/>
          </a:xfrm>
          <a:prstGeom prst="rect">
            <a:avLst/>
          </a:prstGeom>
          <a:noFill/>
        </p:spPr>
        <p:txBody>
          <a:bodyPr wrap="square" rtlCol="0">
            <a:spAutoFit/>
          </a:bodyPr>
          <a:lstStyle/>
          <a:p>
            <a:r>
              <a:rPr lang="en-GB" dirty="0"/>
              <a:t>Present the novelty of the work in your own words, don't read word by word what is written in the slides. Emphasise and contextualise it in terms of international relevance.</a:t>
            </a:r>
          </a:p>
        </p:txBody>
      </p:sp>
    </p:spTree>
    <p:extLst>
      <p:ext uri="{BB962C8B-B14F-4D97-AF65-F5344CB8AC3E}">
        <p14:creationId xmlns:p14="http://schemas.microsoft.com/office/powerpoint/2010/main" val="2073034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86839A-D41E-EA62-6DCE-C5943EE9322A}"/>
              </a:ext>
            </a:extLst>
          </p:cNvPr>
          <p:cNvPicPr>
            <a:picLocks noChangeAspect="1"/>
          </p:cNvPicPr>
          <p:nvPr/>
        </p:nvPicPr>
        <p:blipFill>
          <a:blip r:embed="rId3"/>
          <a:stretch>
            <a:fillRect/>
          </a:stretch>
        </p:blipFill>
        <p:spPr>
          <a:xfrm>
            <a:off x="6227178" y="3048000"/>
            <a:ext cx="5648447" cy="3404911"/>
          </a:xfrm>
          <a:prstGeom prst="rect">
            <a:avLst/>
          </a:prstGeom>
        </p:spPr>
      </p:pic>
      <p:sp>
        <p:nvSpPr>
          <p:cNvPr id="2" name="Title 1">
            <a:extLst>
              <a:ext uri="{FF2B5EF4-FFF2-40B4-BE49-F238E27FC236}">
                <a16:creationId xmlns:a16="http://schemas.microsoft.com/office/drawing/2014/main" id="{670C4DF3-032D-3EAB-6AE8-7C9B62BEDEE5}"/>
              </a:ext>
            </a:extLst>
          </p:cNvPr>
          <p:cNvSpPr txBox="1">
            <a:spLocks/>
          </p:cNvSpPr>
          <p:nvPr/>
        </p:nvSpPr>
        <p:spPr>
          <a:xfrm>
            <a:off x="108995" y="659758"/>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Materials and methods (1) </a:t>
            </a:r>
          </a:p>
        </p:txBody>
      </p:sp>
      <p:sp>
        <p:nvSpPr>
          <p:cNvPr id="4" name="Slide Number Placeholder 3">
            <a:extLst>
              <a:ext uri="{FF2B5EF4-FFF2-40B4-BE49-F238E27FC236}">
                <a16:creationId xmlns:a16="http://schemas.microsoft.com/office/drawing/2014/main" id="{658A7A09-488F-1BED-CE7A-7C03950F9F6B}"/>
              </a:ext>
            </a:extLst>
          </p:cNvPr>
          <p:cNvSpPr>
            <a:spLocks noGrp="1"/>
          </p:cNvSpPr>
          <p:nvPr>
            <p:ph type="sldNum" sz="quarter" idx="12"/>
          </p:nvPr>
        </p:nvSpPr>
        <p:spPr>
          <a:xfrm>
            <a:off x="9132425" y="6288620"/>
            <a:ext cx="2743200" cy="365125"/>
          </a:xfrm>
        </p:spPr>
        <p:txBody>
          <a:bodyPr vert="horz" lIns="91440" tIns="45720" rIns="91440" bIns="45720" rtlCol="0" anchor="ctr"/>
          <a:lstStyle/>
          <a:p>
            <a:fld id="{0A91B963-6E33-4ED1-9AF2-66269A0D1138}" type="slidenum">
              <a:rPr lang="en-GB" sz="1600" smtClean="0">
                <a:solidFill>
                  <a:schemeClr val="tx1"/>
                </a:solidFill>
              </a:rPr>
              <a:pPr/>
              <a:t>7</a:t>
            </a:fld>
            <a:endParaRPr lang="en-GB" sz="1600" dirty="0">
              <a:solidFill>
                <a:schemeClr val="tx1"/>
              </a:solidFill>
            </a:endParaRPr>
          </a:p>
        </p:txBody>
      </p:sp>
      <p:sp>
        <p:nvSpPr>
          <p:cNvPr id="9" name="Content Placeholder 2">
            <a:extLst>
              <a:ext uri="{FF2B5EF4-FFF2-40B4-BE49-F238E27FC236}">
                <a16:creationId xmlns:a16="http://schemas.microsoft.com/office/drawing/2014/main" id="{98145FF6-AAD6-7B93-CB51-94C9DC3DB6E8}"/>
              </a:ext>
            </a:extLst>
          </p:cNvPr>
          <p:cNvSpPr txBox="1">
            <a:spLocks/>
          </p:cNvSpPr>
          <p:nvPr/>
        </p:nvSpPr>
        <p:spPr>
          <a:xfrm>
            <a:off x="305899" y="2065866"/>
            <a:ext cx="11580202" cy="4335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968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00968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968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968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968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GB" dirty="0"/>
              <a:t>How much and what kind of material has been collected and what methods were used during the </a:t>
            </a:r>
            <a:r>
              <a:rPr lang="en-GB" b="1" dirty="0"/>
              <a:t>whole study time</a:t>
            </a:r>
            <a:r>
              <a:rPr lang="en-GB" dirty="0"/>
              <a:t>. Name and essence of the method. </a:t>
            </a:r>
          </a:p>
          <a:p>
            <a:pPr algn="l">
              <a:lnSpc>
                <a:spcPct val="150000"/>
              </a:lnSpc>
            </a:pPr>
            <a:r>
              <a:rPr lang="en-GB" dirty="0"/>
              <a:t>No small details needed!</a:t>
            </a:r>
          </a:p>
          <a:p>
            <a:pPr algn="l">
              <a:lnSpc>
                <a:spcPct val="150000"/>
              </a:lnSpc>
            </a:pPr>
            <a:r>
              <a:rPr lang="en-GB" dirty="0"/>
              <a:t>Illustrations are always better than text</a:t>
            </a:r>
          </a:p>
        </p:txBody>
      </p:sp>
      <p:sp>
        <p:nvSpPr>
          <p:cNvPr id="10" name="TextBox 9">
            <a:extLst>
              <a:ext uri="{FF2B5EF4-FFF2-40B4-BE49-F238E27FC236}">
                <a16:creationId xmlns:a16="http://schemas.microsoft.com/office/drawing/2014/main" id="{71B53EAA-8964-98C2-DD94-BF6650C1D7AF}"/>
              </a:ext>
            </a:extLst>
          </p:cNvPr>
          <p:cNvSpPr txBox="1"/>
          <p:nvPr/>
        </p:nvSpPr>
        <p:spPr>
          <a:xfrm>
            <a:off x="6113923" y="6083579"/>
            <a:ext cx="6037003" cy="369332"/>
          </a:xfrm>
          <a:prstGeom prst="rect">
            <a:avLst/>
          </a:prstGeom>
          <a:noFill/>
        </p:spPr>
        <p:txBody>
          <a:bodyPr wrap="square" rtlCol="0">
            <a:spAutoFit/>
          </a:bodyPr>
          <a:lstStyle/>
          <a:p>
            <a:r>
              <a:rPr lang="en-GB" dirty="0"/>
              <a:t>Fig. 1. Telemetric fish monitoring system (www.ijc.org) </a:t>
            </a:r>
            <a:endParaRPr lang="en-GB" sz="2400" dirty="0"/>
          </a:p>
        </p:txBody>
      </p:sp>
    </p:spTree>
    <p:extLst>
      <p:ext uri="{BB962C8B-B14F-4D97-AF65-F5344CB8AC3E}">
        <p14:creationId xmlns:p14="http://schemas.microsoft.com/office/powerpoint/2010/main" val="2018044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4DF3-032D-3EAB-6AE8-7C9B62BEDEE5}"/>
              </a:ext>
            </a:extLst>
          </p:cNvPr>
          <p:cNvSpPr txBox="1">
            <a:spLocks/>
          </p:cNvSpPr>
          <p:nvPr/>
        </p:nvSpPr>
        <p:spPr>
          <a:xfrm>
            <a:off x="108995" y="659758"/>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Materials and methods (2)</a:t>
            </a:r>
          </a:p>
        </p:txBody>
      </p:sp>
      <p:sp>
        <p:nvSpPr>
          <p:cNvPr id="3" name="Slide Number Placeholder 2">
            <a:extLst>
              <a:ext uri="{FF2B5EF4-FFF2-40B4-BE49-F238E27FC236}">
                <a16:creationId xmlns:a16="http://schemas.microsoft.com/office/drawing/2014/main" id="{8058B41A-DAF3-97E8-8A3B-4BDB16309CB9}"/>
              </a:ext>
            </a:extLst>
          </p:cNvPr>
          <p:cNvSpPr>
            <a:spLocks noGrp="1"/>
          </p:cNvSpPr>
          <p:nvPr>
            <p:ph type="sldNum" sz="quarter" idx="12"/>
          </p:nvPr>
        </p:nvSpPr>
        <p:spPr>
          <a:xfrm>
            <a:off x="9143035" y="6344775"/>
            <a:ext cx="2743200" cy="365125"/>
          </a:xfrm>
        </p:spPr>
        <p:txBody>
          <a:bodyPr vert="horz" lIns="91440" tIns="45720" rIns="91440" bIns="45720" rtlCol="0" anchor="ctr"/>
          <a:lstStyle/>
          <a:p>
            <a:fld id="{0A91B963-6E33-4ED1-9AF2-66269A0D1138}" type="slidenum">
              <a:rPr lang="en-GB" sz="1600" smtClean="0">
                <a:solidFill>
                  <a:schemeClr val="tx1"/>
                </a:solidFill>
              </a:rPr>
              <a:pPr/>
              <a:t>8</a:t>
            </a:fld>
            <a:endParaRPr lang="en-GB" sz="1600" dirty="0">
              <a:solidFill>
                <a:schemeClr val="tx1"/>
              </a:solidFill>
            </a:endParaRPr>
          </a:p>
        </p:txBody>
      </p:sp>
    </p:spTree>
    <p:extLst>
      <p:ext uri="{BB962C8B-B14F-4D97-AF65-F5344CB8AC3E}">
        <p14:creationId xmlns:p14="http://schemas.microsoft.com/office/powerpoint/2010/main" val="163242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4DF3-032D-3EAB-6AE8-7C9B62BEDEE5}"/>
              </a:ext>
            </a:extLst>
          </p:cNvPr>
          <p:cNvSpPr txBox="1">
            <a:spLocks/>
          </p:cNvSpPr>
          <p:nvPr/>
        </p:nvSpPr>
        <p:spPr>
          <a:xfrm>
            <a:off x="108995" y="659758"/>
            <a:ext cx="10515600" cy="787078"/>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GB" sz="4400" dirty="0"/>
              <a:t>Materials and methods (3)</a:t>
            </a:r>
          </a:p>
        </p:txBody>
      </p:sp>
      <p:sp>
        <p:nvSpPr>
          <p:cNvPr id="3" name="Slide Number Placeholder 2">
            <a:extLst>
              <a:ext uri="{FF2B5EF4-FFF2-40B4-BE49-F238E27FC236}">
                <a16:creationId xmlns:a16="http://schemas.microsoft.com/office/drawing/2014/main" id="{8058B41A-DAF3-97E8-8A3B-4BDB16309CB9}"/>
              </a:ext>
            </a:extLst>
          </p:cNvPr>
          <p:cNvSpPr>
            <a:spLocks noGrp="1"/>
          </p:cNvSpPr>
          <p:nvPr>
            <p:ph type="sldNum" sz="quarter" idx="12"/>
          </p:nvPr>
        </p:nvSpPr>
        <p:spPr>
          <a:xfrm>
            <a:off x="9143035" y="6344775"/>
            <a:ext cx="2743200" cy="365125"/>
          </a:xfrm>
        </p:spPr>
        <p:txBody>
          <a:bodyPr vert="horz" lIns="91440" tIns="45720" rIns="91440" bIns="45720" rtlCol="0" anchor="ctr"/>
          <a:lstStyle/>
          <a:p>
            <a:fld id="{0A91B963-6E33-4ED1-9AF2-66269A0D1138}" type="slidenum">
              <a:rPr lang="en-GB" sz="1600" smtClean="0">
                <a:solidFill>
                  <a:schemeClr val="tx1"/>
                </a:solidFill>
              </a:rPr>
              <a:pPr/>
              <a:t>9</a:t>
            </a:fld>
            <a:endParaRPr lang="en-GB" sz="1600" dirty="0">
              <a:solidFill>
                <a:schemeClr val="tx1"/>
              </a:solidFill>
            </a:endParaRPr>
          </a:p>
        </p:txBody>
      </p:sp>
    </p:spTree>
    <p:extLst>
      <p:ext uri="{BB962C8B-B14F-4D97-AF65-F5344CB8AC3E}">
        <p14:creationId xmlns:p14="http://schemas.microsoft.com/office/powerpoint/2010/main" val="1764192818"/>
      </p:ext>
    </p:extLst>
  </p:cSld>
  <p:clrMapOvr>
    <a:masterClrMapping/>
  </p:clrMapOvr>
</p:sld>
</file>

<file path=ppt/theme/theme1.xml><?xml version="1.0" encoding="utf-8"?>
<a:theme xmlns:a="http://schemas.openxmlformats.org/drawingml/2006/main" name="NatureResearchCentr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ResearchCentre" id="{EA139E11-7EA8-41EE-8B1A-7A32C8CC5B8D}" vid="{388B8D55-1A17-43C4-915D-DC6193123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NatureResearchCentre</Template>
  <TotalTime>1140</TotalTime>
  <Words>768</Words>
  <Application>Microsoft Office PowerPoint</Application>
  <PresentationFormat>Widescreen</PresentationFormat>
  <Paragraphs>129</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NatureResearchCentre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IES - JRC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Andrius Kucas</dc:creator>
  <cp:lastModifiedBy>Nathan Baker</cp:lastModifiedBy>
  <cp:revision>12</cp:revision>
  <cp:lastPrinted>2021-09-16T07:16:48Z</cp:lastPrinted>
  <dcterms:created xsi:type="dcterms:W3CDTF">2020-02-12T14:21:20Z</dcterms:created>
  <dcterms:modified xsi:type="dcterms:W3CDTF">2023-09-01T07:14:54Z</dcterms:modified>
</cp:coreProperties>
</file>